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1.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1"/>
  </p:sldMasterIdLst>
  <p:notesMasterIdLst>
    <p:notesMasterId r:id="rId53"/>
  </p:notesMasterIdLst>
  <p:handoutMasterIdLst>
    <p:handoutMasterId r:id="rId54"/>
  </p:handoutMasterIdLst>
  <p:sldIdLst>
    <p:sldId id="279" r:id="rId2"/>
    <p:sldId id="308" r:id="rId3"/>
    <p:sldId id="309" r:id="rId4"/>
    <p:sldId id="447" r:id="rId5"/>
    <p:sldId id="457" r:id="rId6"/>
    <p:sldId id="458" r:id="rId7"/>
    <p:sldId id="307" r:id="rId8"/>
    <p:sldId id="449" r:id="rId9"/>
    <p:sldId id="450" r:id="rId10"/>
    <p:sldId id="451" r:id="rId11"/>
    <p:sldId id="453" r:id="rId12"/>
    <p:sldId id="454" r:id="rId13"/>
    <p:sldId id="464" r:id="rId14"/>
    <p:sldId id="490" r:id="rId15"/>
    <p:sldId id="455" r:id="rId16"/>
    <p:sldId id="463" r:id="rId17"/>
    <p:sldId id="471" r:id="rId18"/>
    <p:sldId id="491" r:id="rId19"/>
    <p:sldId id="258" r:id="rId20"/>
    <p:sldId id="330" r:id="rId21"/>
    <p:sldId id="331" r:id="rId22"/>
    <p:sldId id="348" r:id="rId23"/>
    <p:sldId id="333" r:id="rId24"/>
    <p:sldId id="472" r:id="rId25"/>
    <p:sldId id="335" r:id="rId26"/>
    <p:sldId id="336" r:id="rId27"/>
    <p:sldId id="473" r:id="rId28"/>
    <p:sldId id="483" r:id="rId29"/>
    <p:sldId id="492" r:id="rId30"/>
    <p:sldId id="484" r:id="rId31"/>
    <p:sldId id="489" r:id="rId32"/>
    <p:sldId id="485" r:id="rId33"/>
    <p:sldId id="486" r:id="rId34"/>
    <p:sldId id="481" r:id="rId35"/>
    <p:sldId id="378" r:id="rId36"/>
    <p:sldId id="264" r:id="rId37"/>
    <p:sldId id="474" r:id="rId38"/>
    <p:sldId id="388" r:id="rId39"/>
    <p:sldId id="488" r:id="rId40"/>
    <p:sldId id="398" r:id="rId41"/>
    <p:sldId id="401" r:id="rId42"/>
    <p:sldId id="408" r:id="rId43"/>
    <p:sldId id="445" r:id="rId44"/>
    <p:sldId id="476" r:id="rId45"/>
    <p:sldId id="475" r:id="rId46"/>
    <p:sldId id="477" r:id="rId47"/>
    <p:sldId id="478" r:id="rId48"/>
    <p:sldId id="482" r:id="rId49"/>
    <p:sldId id="480" r:id="rId50"/>
    <p:sldId id="419" r:id="rId51"/>
    <p:sldId id="280" r:id="rId52"/>
  </p:sldIdLst>
  <p:sldSz cx="9144000" cy="6858000" type="screen4x3"/>
  <p:notesSz cx="6797675" cy="9928225"/>
  <p:defaultTextStyle>
    <a:defPPr>
      <a:defRPr lang="zh-TW"/>
    </a:defPPr>
    <a:lvl1pPr algn="l" rtl="0" fontAlgn="base">
      <a:spcBef>
        <a:spcPct val="0"/>
      </a:spcBef>
      <a:spcAft>
        <a:spcPct val="0"/>
      </a:spcAft>
      <a:defRPr kumimoji="1" kern="1200">
        <a:solidFill>
          <a:schemeClr val="tx1"/>
        </a:solidFill>
        <a:latin typeface="Verdana" pitchFamily="34" charset="0"/>
        <a:ea typeface="新細明體" charset="-120"/>
        <a:cs typeface="+mn-cs"/>
      </a:defRPr>
    </a:lvl1pPr>
    <a:lvl2pPr marL="457200" algn="l" rtl="0" fontAlgn="base">
      <a:spcBef>
        <a:spcPct val="0"/>
      </a:spcBef>
      <a:spcAft>
        <a:spcPct val="0"/>
      </a:spcAft>
      <a:defRPr kumimoji="1" kern="1200">
        <a:solidFill>
          <a:schemeClr val="tx1"/>
        </a:solidFill>
        <a:latin typeface="Verdana" pitchFamily="34" charset="0"/>
        <a:ea typeface="新細明體" charset="-120"/>
        <a:cs typeface="+mn-cs"/>
      </a:defRPr>
    </a:lvl2pPr>
    <a:lvl3pPr marL="914400" algn="l" rtl="0" fontAlgn="base">
      <a:spcBef>
        <a:spcPct val="0"/>
      </a:spcBef>
      <a:spcAft>
        <a:spcPct val="0"/>
      </a:spcAft>
      <a:defRPr kumimoji="1" kern="1200">
        <a:solidFill>
          <a:schemeClr val="tx1"/>
        </a:solidFill>
        <a:latin typeface="Verdana" pitchFamily="34" charset="0"/>
        <a:ea typeface="新細明體" charset="-120"/>
        <a:cs typeface="+mn-cs"/>
      </a:defRPr>
    </a:lvl3pPr>
    <a:lvl4pPr marL="1371600" algn="l" rtl="0" fontAlgn="base">
      <a:spcBef>
        <a:spcPct val="0"/>
      </a:spcBef>
      <a:spcAft>
        <a:spcPct val="0"/>
      </a:spcAft>
      <a:defRPr kumimoji="1" kern="1200">
        <a:solidFill>
          <a:schemeClr val="tx1"/>
        </a:solidFill>
        <a:latin typeface="Verdana" pitchFamily="34" charset="0"/>
        <a:ea typeface="新細明體" charset="-120"/>
        <a:cs typeface="+mn-cs"/>
      </a:defRPr>
    </a:lvl4pPr>
    <a:lvl5pPr marL="1828800" algn="l" rtl="0" fontAlgn="base">
      <a:spcBef>
        <a:spcPct val="0"/>
      </a:spcBef>
      <a:spcAft>
        <a:spcPct val="0"/>
      </a:spcAft>
      <a:defRPr kumimoji="1" kern="1200">
        <a:solidFill>
          <a:schemeClr val="tx1"/>
        </a:solidFill>
        <a:latin typeface="Verdana" pitchFamily="34" charset="0"/>
        <a:ea typeface="新細明體" charset="-120"/>
        <a:cs typeface="+mn-cs"/>
      </a:defRPr>
    </a:lvl5pPr>
    <a:lvl6pPr marL="2286000" algn="l" defTabSz="914400" rtl="0" eaLnBrk="1" latinLnBrk="0" hangingPunct="1">
      <a:defRPr kumimoji="1" kern="1200">
        <a:solidFill>
          <a:schemeClr val="tx1"/>
        </a:solidFill>
        <a:latin typeface="Verdana" pitchFamily="34" charset="0"/>
        <a:ea typeface="新細明體" charset="-120"/>
        <a:cs typeface="+mn-cs"/>
      </a:defRPr>
    </a:lvl6pPr>
    <a:lvl7pPr marL="2743200" algn="l" defTabSz="914400" rtl="0" eaLnBrk="1" latinLnBrk="0" hangingPunct="1">
      <a:defRPr kumimoji="1" kern="1200">
        <a:solidFill>
          <a:schemeClr val="tx1"/>
        </a:solidFill>
        <a:latin typeface="Verdana" pitchFamily="34" charset="0"/>
        <a:ea typeface="新細明體" charset="-120"/>
        <a:cs typeface="+mn-cs"/>
      </a:defRPr>
    </a:lvl7pPr>
    <a:lvl8pPr marL="3200400" algn="l" defTabSz="914400" rtl="0" eaLnBrk="1" latinLnBrk="0" hangingPunct="1">
      <a:defRPr kumimoji="1" kern="1200">
        <a:solidFill>
          <a:schemeClr val="tx1"/>
        </a:solidFill>
        <a:latin typeface="Verdana" pitchFamily="34" charset="0"/>
        <a:ea typeface="新細明體" charset="-120"/>
        <a:cs typeface="+mn-cs"/>
      </a:defRPr>
    </a:lvl8pPr>
    <a:lvl9pPr marL="3657600" algn="l" defTabSz="914400" rtl="0" eaLnBrk="1" latinLnBrk="0" hangingPunct="1">
      <a:defRPr kumimoji="1" kern="1200">
        <a:solidFill>
          <a:schemeClr val="tx1"/>
        </a:solidFill>
        <a:latin typeface="Verdana" pitchFamily="34" charset="0"/>
        <a:ea typeface="新細明體" charset="-120"/>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CC00FF"/>
    <a:srgbClr val="660066"/>
    <a:srgbClr val="663300"/>
    <a:srgbClr val="FF9900"/>
    <a:srgbClr val="008000"/>
    <a:srgbClr val="CC3300"/>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794" autoAdjust="0"/>
  </p:normalViewPr>
  <p:slideViewPr>
    <p:cSldViewPr>
      <p:cViewPr>
        <p:scale>
          <a:sx n="75" d="100"/>
          <a:sy n="75" d="100"/>
        </p:scale>
        <p:origin x="-2664" y="-81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ea typeface="新細明體" pitchFamily="18" charset="-120"/>
              </a:defRPr>
            </a:lvl1pPr>
          </a:lstStyle>
          <a:p>
            <a:pPr>
              <a:defRPr/>
            </a:pPr>
            <a:endParaRPr lang="zh-TW" altLang="en-US"/>
          </a:p>
        </p:txBody>
      </p:sp>
      <p:sp>
        <p:nvSpPr>
          <p:cNvPr id="3" name="日期版面配置區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ea typeface="新細明體" pitchFamily="18" charset="-120"/>
              </a:defRPr>
            </a:lvl1pPr>
          </a:lstStyle>
          <a:p>
            <a:pPr>
              <a:defRPr/>
            </a:pPr>
            <a:fld id="{D8C566BC-26BE-4D41-9AE8-4830BAB3A508}" type="datetimeFigureOut">
              <a:rPr lang="zh-TW" altLang="en-US"/>
              <a:pPr>
                <a:defRPr/>
              </a:pPr>
              <a:t>2024/3/14</a:t>
            </a:fld>
            <a:endParaRPr lang="zh-TW" altLang="en-US"/>
          </a:p>
        </p:txBody>
      </p:sp>
      <p:sp>
        <p:nvSpPr>
          <p:cNvPr id="4" name="頁尾版面配置區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ea typeface="新細明體" pitchFamily="18" charset="-120"/>
              </a:defRPr>
            </a:lvl1pPr>
          </a:lstStyle>
          <a:p>
            <a:pPr>
              <a:defRPr/>
            </a:pPr>
            <a:endParaRPr lang="zh-TW" altLang="en-US"/>
          </a:p>
        </p:txBody>
      </p:sp>
      <p:sp>
        <p:nvSpPr>
          <p:cNvPr id="5" name="投影片編號版面配置區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ea typeface="新細明體" pitchFamily="18" charset="-120"/>
              </a:defRPr>
            </a:lvl1pPr>
          </a:lstStyle>
          <a:p>
            <a:pPr>
              <a:defRPr/>
            </a:pPr>
            <a:fld id="{B6CCDC19-6456-41F9-8639-93689BA49AF5}" type="slidenum">
              <a:rPr lang="zh-TW" altLang="en-US"/>
              <a:pPr>
                <a:defRPr/>
              </a:pPr>
              <a:t>‹#›</a:t>
            </a:fld>
            <a:endParaRPr lang="zh-TW" altLang="en-US"/>
          </a:p>
        </p:txBody>
      </p:sp>
    </p:spTree>
    <p:extLst>
      <p:ext uri="{BB962C8B-B14F-4D97-AF65-F5344CB8AC3E}">
        <p14:creationId xmlns:p14="http://schemas.microsoft.com/office/powerpoint/2010/main" val="38644612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34" charset="0"/>
                <a:ea typeface="新細明體" pitchFamily="18" charset="-120"/>
              </a:defRPr>
            </a:lvl1pPr>
          </a:lstStyle>
          <a:p>
            <a:pPr>
              <a:defRPr/>
            </a:pPr>
            <a:endParaRPr lang="en-US" altLang="zh-TW"/>
          </a:p>
        </p:txBody>
      </p:sp>
      <p:sp>
        <p:nvSpPr>
          <p:cNvPr id="3075" name="Rectangle 3"/>
          <p:cNvSpPr>
            <a:spLocks noGrp="1" noChangeArrowheads="1"/>
          </p:cNvSpPr>
          <p:nvPr>
            <p:ph type="dt" idx="1"/>
          </p:nvPr>
        </p:nvSpPr>
        <p:spPr bwMode="auto">
          <a:xfrm>
            <a:off x="3849688"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34" charset="0"/>
                <a:ea typeface="新細明體" pitchFamily="18" charset="-120"/>
              </a:defRPr>
            </a:lvl1pPr>
          </a:lstStyle>
          <a:p>
            <a:pPr>
              <a:defRPr/>
            </a:pPr>
            <a:endParaRPr lang="en-US" altLang="zh-TW"/>
          </a:p>
        </p:txBody>
      </p:sp>
      <p:sp>
        <p:nvSpPr>
          <p:cNvPr id="15364"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679450" y="4716463"/>
            <a:ext cx="5438775" cy="4467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zh-TW" altLang="en-US" noProof="0" smtClean="0"/>
              <a:t>按一下以編輯母片</a:t>
            </a:r>
          </a:p>
          <a:p>
            <a:pPr lvl="1"/>
            <a:r>
              <a:rPr lang="zh-TW" altLang="en-US" noProof="0" smtClean="0"/>
              <a:t>第二層</a:t>
            </a:r>
          </a:p>
          <a:p>
            <a:pPr lvl="2"/>
            <a:r>
              <a:rPr lang="zh-TW" altLang="en-US" noProof="0" smtClean="0"/>
              <a:t>第三層</a:t>
            </a:r>
          </a:p>
          <a:p>
            <a:pPr lvl="3"/>
            <a:r>
              <a:rPr lang="zh-TW" altLang="en-US" noProof="0" smtClean="0"/>
              <a:t>第四層</a:t>
            </a:r>
          </a:p>
          <a:p>
            <a:pPr lvl="4"/>
            <a:r>
              <a:rPr lang="zh-TW" altLang="en-US" noProof="0" smtClean="0"/>
              <a:t>第五層</a:t>
            </a:r>
          </a:p>
        </p:txBody>
      </p:sp>
      <p:sp>
        <p:nvSpPr>
          <p:cNvPr id="3078" name="Rectangle 6"/>
          <p:cNvSpPr>
            <a:spLocks noGrp="1" noChangeArrowheads="1"/>
          </p:cNvSpPr>
          <p:nvPr>
            <p:ph type="ftr" sz="quarter" idx="4"/>
          </p:nvPr>
        </p:nvSpPr>
        <p:spPr bwMode="auto">
          <a:xfrm>
            <a:off x="0" y="9429750"/>
            <a:ext cx="2946400"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34" charset="0"/>
                <a:ea typeface="新細明體" pitchFamily="18" charset="-120"/>
              </a:defRPr>
            </a:lvl1pPr>
          </a:lstStyle>
          <a:p>
            <a:pPr>
              <a:defRPr/>
            </a:pPr>
            <a:endParaRPr lang="en-US" altLang="zh-TW"/>
          </a:p>
        </p:txBody>
      </p:sp>
      <p:sp>
        <p:nvSpPr>
          <p:cNvPr id="3079" name="Rectangle 7"/>
          <p:cNvSpPr>
            <a:spLocks noGrp="1" noChangeArrowheads="1"/>
          </p:cNvSpPr>
          <p:nvPr>
            <p:ph type="sldNum" sz="quarter" idx="5"/>
          </p:nvPr>
        </p:nvSpPr>
        <p:spPr bwMode="auto">
          <a:xfrm>
            <a:off x="3849688" y="9429750"/>
            <a:ext cx="2946400"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pitchFamily="34" charset="0"/>
                <a:ea typeface="新細明體" pitchFamily="18" charset="-120"/>
              </a:defRPr>
            </a:lvl1pPr>
          </a:lstStyle>
          <a:p>
            <a:pPr>
              <a:defRPr/>
            </a:pPr>
            <a:fld id="{51AF4C42-A3FB-4B8E-9415-4813588A71CF}" type="slidenum">
              <a:rPr lang="en-US" altLang="zh-TW"/>
              <a:pPr>
                <a:defRPr/>
              </a:pPr>
              <a:t>‹#›</a:t>
            </a:fld>
            <a:endParaRPr lang="en-US" altLang="zh-TW"/>
          </a:p>
        </p:txBody>
      </p:sp>
    </p:spTree>
    <p:extLst>
      <p:ext uri="{BB962C8B-B14F-4D97-AF65-F5344CB8AC3E}">
        <p14:creationId xmlns:p14="http://schemas.microsoft.com/office/powerpoint/2010/main" val="248595596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pitchFamily="34" charset="0"/>
        <a:ea typeface="新細明體" pitchFamily="18" charset="-120"/>
        <a:cs typeface="+mn-cs"/>
      </a:defRPr>
    </a:lvl1pPr>
    <a:lvl2pPr marL="457200" algn="l" rtl="0" eaLnBrk="0" fontAlgn="base" hangingPunct="0">
      <a:spcBef>
        <a:spcPct val="30000"/>
      </a:spcBef>
      <a:spcAft>
        <a:spcPct val="0"/>
      </a:spcAft>
      <a:defRPr kumimoji="1" sz="1200" kern="1200">
        <a:solidFill>
          <a:schemeClr val="tx1"/>
        </a:solidFill>
        <a:latin typeface="Arial" pitchFamily="34" charset="0"/>
        <a:ea typeface="新細明體" pitchFamily="18" charset="-120"/>
        <a:cs typeface="+mn-cs"/>
      </a:defRPr>
    </a:lvl2pPr>
    <a:lvl3pPr marL="914400" algn="l" rtl="0" eaLnBrk="0" fontAlgn="base" hangingPunct="0">
      <a:spcBef>
        <a:spcPct val="30000"/>
      </a:spcBef>
      <a:spcAft>
        <a:spcPct val="0"/>
      </a:spcAft>
      <a:defRPr kumimoji="1" sz="1200" kern="1200">
        <a:solidFill>
          <a:schemeClr val="tx1"/>
        </a:solidFill>
        <a:latin typeface="Arial" pitchFamily="34" charset="0"/>
        <a:ea typeface="新細明體" pitchFamily="18" charset="-120"/>
        <a:cs typeface="+mn-cs"/>
      </a:defRPr>
    </a:lvl3pPr>
    <a:lvl4pPr marL="1371600" algn="l" rtl="0" eaLnBrk="0" fontAlgn="base" hangingPunct="0">
      <a:spcBef>
        <a:spcPct val="30000"/>
      </a:spcBef>
      <a:spcAft>
        <a:spcPct val="0"/>
      </a:spcAft>
      <a:defRPr kumimoji="1" sz="1200" kern="1200">
        <a:solidFill>
          <a:schemeClr val="tx1"/>
        </a:solidFill>
        <a:latin typeface="Arial" pitchFamily="34" charset="0"/>
        <a:ea typeface="新細明體" pitchFamily="18" charset="-120"/>
        <a:cs typeface="+mn-cs"/>
      </a:defRPr>
    </a:lvl4pPr>
    <a:lvl5pPr marL="1828800" algn="l" rtl="0" eaLnBrk="0" fontAlgn="base" hangingPunct="0">
      <a:spcBef>
        <a:spcPct val="30000"/>
      </a:spcBef>
      <a:spcAft>
        <a:spcPct val="0"/>
      </a:spcAft>
      <a:defRPr kumimoji="1" sz="1200" kern="1200">
        <a:solidFill>
          <a:schemeClr val="tx1"/>
        </a:solidFill>
        <a:latin typeface="Arial" pitchFamily="34" charset="0"/>
        <a:ea typeface="新細明體" pitchFamily="18"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p:spPr>
        <p:txBody>
          <a:bodyPr/>
          <a:lstStyle/>
          <a:p>
            <a:fld id="{0E8D4EE9-C854-40EE-B077-F50464C1A373}" type="slidenum">
              <a:rPr lang="en-US" altLang="zh-TW" smtClean="0">
                <a:latin typeface="Arial" charset="0"/>
                <a:ea typeface="新細明體" charset="-120"/>
              </a:rPr>
              <a:pPr/>
              <a:t>1</a:t>
            </a:fld>
            <a:endParaRPr lang="en-US" altLang="zh-TW" smtClean="0">
              <a:latin typeface="Arial" charset="0"/>
              <a:ea typeface="新細明體" charset="-120"/>
            </a:endParaRPr>
          </a:p>
        </p:txBody>
      </p:sp>
      <p:sp>
        <p:nvSpPr>
          <p:cNvPr id="18434" name="Rectangle 7"/>
          <p:cNvSpPr txBox="1">
            <a:spLocks noGrp="1" noChangeArrowheads="1"/>
          </p:cNvSpPr>
          <p:nvPr/>
        </p:nvSpPr>
        <p:spPr bwMode="auto">
          <a:xfrm>
            <a:off x="3849688" y="9429750"/>
            <a:ext cx="2946400" cy="496888"/>
          </a:xfrm>
          <a:prstGeom prst="rect">
            <a:avLst/>
          </a:prstGeom>
          <a:noFill/>
          <a:ln w="9525">
            <a:noFill/>
            <a:miter lim="800000"/>
            <a:headEnd/>
            <a:tailEnd/>
          </a:ln>
        </p:spPr>
        <p:txBody>
          <a:bodyPr anchor="b"/>
          <a:lstStyle/>
          <a:p>
            <a:pPr algn="r"/>
            <a:fld id="{C849A931-FB27-46B9-814C-4AD0A8B2AE66}" type="slidenum">
              <a:rPr lang="en-US" altLang="zh-TW" sz="1200">
                <a:latin typeface="Arial" charset="0"/>
              </a:rPr>
              <a:pPr algn="r"/>
              <a:t>1</a:t>
            </a:fld>
            <a:endParaRPr lang="en-US" altLang="zh-TW" sz="1200">
              <a:latin typeface="Arial" charset="0"/>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p:spPr>
        <p:txBody>
          <a:bodyPr/>
          <a:lstStyle/>
          <a:p>
            <a:pPr eaLnBrk="1" hangingPunct="1"/>
            <a:endParaRPr lang="zh-TW" altLang="zh-TW" smtClean="0">
              <a:latin typeface="Arial" charset="0"/>
              <a:ea typeface="新細明體" charset="-120"/>
            </a:endParaRPr>
          </a:p>
        </p:txBody>
      </p:sp>
    </p:spTree>
    <p:extLst>
      <p:ext uri="{BB962C8B-B14F-4D97-AF65-F5344CB8AC3E}">
        <p14:creationId xmlns:p14="http://schemas.microsoft.com/office/powerpoint/2010/main" val="33159833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Rot="1" noChangeAspect="1" noChangeArrowheads="1" noTextEdit="1"/>
          </p:cNvSpPr>
          <p:nvPr>
            <p:ph type="sldImg"/>
          </p:nvPr>
        </p:nvSpPr>
        <p:spPr>
          <a:ln/>
        </p:spPr>
      </p:sp>
      <p:sp>
        <p:nvSpPr>
          <p:cNvPr id="40962" name="Rectangle 3"/>
          <p:cNvSpPr>
            <a:spLocks noGrp="1" noChangeArrowheads="1"/>
          </p:cNvSpPr>
          <p:nvPr>
            <p:ph type="body" idx="1"/>
          </p:nvPr>
        </p:nvSpPr>
        <p:spPr>
          <a:noFill/>
          <a:ln/>
        </p:spPr>
        <p:txBody>
          <a:bodyPr/>
          <a:lstStyle/>
          <a:p>
            <a:endParaRPr lang="zh-TW" altLang="en-US" smtClean="0">
              <a:latin typeface="Arial" charset="0"/>
              <a:ea typeface="新細明體" charset="-120"/>
            </a:endParaRPr>
          </a:p>
        </p:txBody>
      </p:sp>
    </p:spTree>
    <p:extLst>
      <p:ext uri="{BB962C8B-B14F-4D97-AF65-F5344CB8AC3E}">
        <p14:creationId xmlns:p14="http://schemas.microsoft.com/office/powerpoint/2010/main" val="36776895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Rot="1" noChangeAspect="1" noChangeArrowheads="1" noTextEdit="1"/>
          </p:cNvSpPr>
          <p:nvPr>
            <p:ph type="sldImg"/>
          </p:nvPr>
        </p:nvSpPr>
        <p:spPr>
          <a:ln/>
        </p:spPr>
      </p:sp>
      <p:sp>
        <p:nvSpPr>
          <p:cNvPr id="45058" name="Rectangle 3"/>
          <p:cNvSpPr>
            <a:spLocks noGrp="1" noChangeArrowheads="1"/>
          </p:cNvSpPr>
          <p:nvPr>
            <p:ph type="body" idx="1"/>
          </p:nvPr>
        </p:nvSpPr>
        <p:spPr>
          <a:noFill/>
          <a:ln/>
        </p:spPr>
        <p:txBody>
          <a:bodyPr/>
          <a:lstStyle/>
          <a:p>
            <a:endParaRPr lang="zh-TW" altLang="en-US" smtClean="0">
              <a:latin typeface="Arial" charset="0"/>
              <a:ea typeface="新細明體" charset="-120"/>
            </a:endParaRPr>
          </a:p>
        </p:txBody>
      </p:sp>
    </p:spTree>
    <p:extLst>
      <p:ext uri="{BB962C8B-B14F-4D97-AF65-F5344CB8AC3E}">
        <p14:creationId xmlns:p14="http://schemas.microsoft.com/office/powerpoint/2010/main" val="3012809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noRot="1" noChangeAspect="1" noChangeArrowheads="1" noTextEdit="1"/>
          </p:cNvSpPr>
          <p:nvPr>
            <p:ph type="sldImg"/>
          </p:nvPr>
        </p:nvSpPr>
        <p:spPr>
          <a:ln/>
        </p:spPr>
      </p:sp>
      <p:sp>
        <p:nvSpPr>
          <p:cNvPr id="47106" name="Rectangle 3"/>
          <p:cNvSpPr>
            <a:spLocks noGrp="1" noChangeArrowheads="1"/>
          </p:cNvSpPr>
          <p:nvPr>
            <p:ph type="body" idx="1"/>
          </p:nvPr>
        </p:nvSpPr>
        <p:spPr>
          <a:noFill/>
          <a:ln/>
        </p:spPr>
        <p:txBody>
          <a:bodyPr/>
          <a:lstStyle/>
          <a:p>
            <a:endParaRPr lang="zh-TW" altLang="en-US" smtClean="0">
              <a:latin typeface="Arial" charset="0"/>
              <a:ea typeface="新細明體" charset="-120"/>
            </a:endParaRPr>
          </a:p>
        </p:txBody>
      </p:sp>
    </p:spTree>
    <p:extLst>
      <p:ext uri="{BB962C8B-B14F-4D97-AF65-F5344CB8AC3E}">
        <p14:creationId xmlns:p14="http://schemas.microsoft.com/office/powerpoint/2010/main" val="39862992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Rot="1" noChangeAspect="1" noChangeArrowheads="1" noTextEdit="1"/>
          </p:cNvSpPr>
          <p:nvPr>
            <p:ph type="sldImg"/>
          </p:nvPr>
        </p:nvSpPr>
        <p:spPr>
          <a:ln/>
        </p:spPr>
      </p:sp>
      <p:sp>
        <p:nvSpPr>
          <p:cNvPr id="55298" name="Rectangle 3"/>
          <p:cNvSpPr>
            <a:spLocks noGrp="1" noChangeArrowheads="1"/>
          </p:cNvSpPr>
          <p:nvPr>
            <p:ph type="body" idx="1"/>
          </p:nvPr>
        </p:nvSpPr>
        <p:spPr>
          <a:noFill/>
          <a:ln/>
        </p:spPr>
        <p:txBody>
          <a:bodyPr/>
          <a:lstStyle/>
          <a:p>
            <a:endParaRPr lang="zh-TW" altLang="en-US" smtClean="0">
              <a:latin typeface="Arial" charset="0"/>
              <a:ea typeface="新細明體" charset="-120"/>
            </a:endParaRPr>
          </a:p>
        </p:txBody>
      </p:sp>
    </p:spTree>
    <p:extLst>
      <p:ext uri="{BB962C8B-B14F-4D97-AF65-F5344CB8AC3E}">
        <p14:creationId xmlns:p14="http://schemas.microsoft.com/office/powerpoint/2010/main" val="37803818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Rot="1" noChangeAspect="1" noChangeArrowheads="1" noTextEdit="1"/>
          </p:cNvSpPr>
          <p:nvPr>
            <p:ph type="sldImg"/>
          </p:nvPr>
        </p:nvSpPr>
        <p:spPr>
          <a:ln/>
        </p:spPr>
      </p:sp>
      <p:sp>
        <p:nvSpPr>
          <p:cNvPr id="55298" name="Rectangle 3"/>
          <p:cNvSpPr>
            <a:spLocks noGrp="1" noChangeArrowheads="1"/>
          </p:cNvSpPr>
          <p:nvPr>
            <p:ph type="body" idx="1"/>
          </p:nvPr>
        </p:nvSpPr>
        <p:spPr>
          <a:noFill/>
          <a:ln/>
        </p:spPr>
        <p:txBody>
          <a:bodyPr/>
          <a:lstStyle/>
          <a:p>
            <a:endParaRPr lang="zh-TW" altLang="en-US" smtClean="0">
              <a:latin typeface="Arial" charset="0"/>
              <a:ea typeface="新細明體" charset="-120"/>
            </a:endParaRPr>
          </a:p>
        </p:txBody>
      </p:sp>
    </p:spTree>
    <p:extLst>
      <p:ext uri="{BB962C8B-B14F-4D97-AF65-F5344CB8AC3E}">
        <p14:creationId xmlns:p14="http://schemas.microsoft.com/office/powerpoint/2010/main" val="37803818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Rot="1" noChangeAspect="1" noChangeArrowheads="1" noTextEdit="1"/>
          </p:cNvSpPr>
          <p:nvPr>
            <p:ph type="sldImg"/>
          </p:nvPr>
        </p:nvSpPr>
        <p:spPr>
          <a:ln/>
        </p:spPr>
      </p:sp>
      <p:sp>
        <p:nvSpPr>
          <p:cNvPr id="49154" name="Rectangle 3"/>
          <p:cNvSpPr>
            <a:spLocks noGrp="1" noChangeArrowheads="1"/>
          </p:cNvSpPr>
          <p:nvPr>
            <p:ph type="body" idx="1"/>
          </p:nvPr>
        </p:nvSpPr>
        <p:spPr>
          <a:noFill/>
          <a:ln/>
        </p:spPr>
        <p:txBody>
          <a:bodyPr/>
          <a:lstStyle/>
          <a:p>
            <a:endParaRPr lang="zh-TW" altLang="en-US" smtClean="0">
              <a:latin typeface="Arial" charset="0"/>
              <a:ea typeface="新細明體" charset="-120"/>
            </a:endParaRPr>
          </a:p>
        </p:txBody>
      </p:sp>
    </p:spTree>
    <p:extLst>
      <p:ext uri="{BB962C8B-B14F-4D97-AF65-F5344CB8AC3E}">
        <p14:creationId xmlns:p14="http://schemas.microsoft.com/office/powerpoint/2010/main" val="37083833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Rot="1" noChangeAspect="1" noChangeArrowheads="1" noTextEdit="1"/>
          </p:cNvSpPr>
          <p:nvPr>
            <p:ph type="sldImg"/>
          </p:nvPr>
        </p:nvSpPr>
        <p:spPr>
          <a:ln/>
        </p:spPr>
      </p:sp>
      <p:sp>
        <p:nvSpPr>
          <p:cNvPr id="51202" name="Rectangle 3"/>
          <p:cNvSpPr>
            <a:spLocks noGrp="1" noChangeArrowheads="1"/>
          </p:cNvSpPr>
          <p:nvPr>
            <p:ph type="body" idx="1"/>
          </p:nvPr>
        </p:nvSpPr>
        <p:spPr>
          <a:noFill/>
          <a:ln/>
        </p:spPr>
        <p:txBody>
          <a:bodyPr/>
          <a:lstStyle/>
          <a:p>
            <a:endParaRPr lang="zh-TW" altLang="en-US" smtClean="0">
              <a:latin typeface="Arial" charset="0"/>
              <a:ea typeface="新細明體" charset="-120"/>
            </a:endParaRPr>
          </a:p>
        </p:txBody>
      </p:sp>
    </p:spTree>
    <p:extLst>
      <p:ext uri="{BB962C8B-B14F-4D97-AF65-F5344CB8AC3E}">
        <p14:creationId xmlns:p14="http://schemas.microsoft.com/office/powerpoint/2010/main" val="8097550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Rot="1" noChangeAspect="1" noChangeArrowheads="1" noTextEdit="1"/>
          </p:cNvSpPr>
          <p:nvPr>
            <p:ph type="sldImg"/>
          </p:nvPr>
        </p:nvSpPr>
        <p:spPr>
          <a:ln/>
        </p:spPr>
      </p:sp>
      <p:sp>
        <p:nvSpPr>
          <p:cNvPr id="53250" name="Rectangle 3"/>
          <p:cNvSpPr>
            <a:spLocks noGrp="1" noChangeArrowheads="1"/>
          </p:cNvSpPr>
          <p:nvPr>
            <p:ph type="body" idx="1"/>
          </p:nvPr>
        </p:nvSpPr>
        <p:spPr>
          <a:noFill/>
          <a:ln/>
        </p:spPr>
        <p:txBody>
          <a:bodyPr/>
          <a:lstStyle/>
          <a:p>
            <a:endParaRPr lang="zh-TW" altLang="en-US" smtClean="0">
              <a:latin typeface="Arial" charset="0"/>
              <a:ea typeface="新細明體" charset="-120"/>
            </a:endParaRPr>
          </a:p>
        </p:txBody>
      </p:sp>
    </p:spTree>
    <p:extLst>
      <p:ext uri="{BB962C8B-B14F-4D97-AF65-F5344CB8AC3E}">
        <p14:creationId xmlns:p14="http://schemas.microsoft.com/office/powerpoint/2010/main" val="36098501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Rot="1" noChangeAspect="1" noChangeArrowheads="1" noTextEdit="1"/>
          </p:cNvSpPr>
          <p:nvPr>
            <p:ph type="sldImg"/>
          </p:nvPr>
        </p:nvSpPr>
        <p:spPr>
          <a:ln/>
        </p:spPr>
      </p:sp>
      <p:sp>
        <p:nvSpPr>
          <p:cNvPr id="51202" name="Rectangle 3"/>
          <p:cNvSpPr>
            <a:spLocks noGrp="1" noChangeArrowheads="1"/>
          </p:cNvSpPr>
          <p:nvPr>
            <p:ph type="body" idx="1"/>
          </p:nvPr>
        </p:nvSpPr>
        <p:spPr>
          <a:noFill/>
          <a:ln/>
        </p:spPr>
        <p:txBody>
          <a:bodyPr/>
          <a:lstStyle/>
          <a:p>
            <a:endParaRPr lang="zh-TW" altLang="en-US" smtClean="0">
              <a:latin typeface="Arial" charset="0"/>
              <a:ea typeface="新細明體" charset="-120"/>
            </a:endParaRPr>
          </a:p>
        </p:txBody>
      </p:sp>
    </p:spTree>
    <p:extLst>
      <p:ext uri="{BB962C8B-B14F-4D97-AF65-F5344CB8AC3E}">
        <p14:creationId xmlns:p14="http://schemas.microsoft.com/office/powerpoint/2010/main" val="8097550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p:spPr>
        <p:txBody>
          <a:bodyPr/>
          <a:lstStyle/>
          <a:p>
            <a:fld id="{D66F3E85-7B22-4197-81E3-87E9A3F5ED11}" type="slidenum">
              <a:rPr lang="en-US" altLang="zh-TW" smtClean="0">
                <a:latin typeface="Arial" charset="0"/>
                <a:ea typeface="新細明體" charset="-120"/>
              </a:rPr>
              <a:pPr/>
              <a:t>19</a:t>
            </a:fld>
            <a:endParaRPr lang="en-US" altLang="zh-TW" smtClean="0">
              <a:latin typeface="Arial" charset="0"/>
              <a:ea typeface="新細明體" charset="-120"/>
            </a:endParaRPr>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p:spPr>
        <p:txBody>
          <a:bodyPr/>
          <a:lstStyle/>
          <a:p>
            <a:pPr eaLnBrk="1" hangingPunct="1"/>
            <a:endParaRPr lang="zh-TW" altLang="zh-TW" smtClean="0">
              <a:latin typeface="Arial" charset="0"/>
              <a:ea typeface="新細明體" charset="-120"/>
            </a:endParaRPr>
          </a:p>
        </p:txBody>
      </p:sp>
    </p:spTree>
    <p:extLst>
      <p:ext uri="{BB962C8B-B14F-4D97-AF65-F5344CB8AC3E}">
        <p14:creationId xmlns:p14="http://schemas.microsoft.com/office/powerpoint/2010/main" val="6083257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ln/>
        </p:spPr>
      </p:sp>
      <p:sp>
        <p:nvSpPr>
          <p:cNvPr id="20482" name="Rectangle 3"/>
          <p:cNvSpPr>
            <a:spLocks noGrp="1" noChangeArrowheads="1"/>
          </p:cNvSpPr>
          <p:nvPr>
            <p:ph type="body" idx="1"/>
          </p:nvPr>
        </p:nvSpPr>
        <p:spPr>
          <a:noFill/>
          <a:ln/>
        </p:spPr>
        <p:txBody>
          <a:bodyPr/>
          <a:lstStyle/>
          <a:p>
            <a:endParaRPr lang="zh-TW" altLang="en-US" smtClean="0">
              <a:latin typeface="Arial" charset="0"/>
              <a:ea typeface="新細明體" charset="-120"/>
            </a:endParaRPr>
          </a:p>
        </p:txBody>
      </p:sp>
    </p:spTree>
    <p:extLst>
      <p:ext uri="{BB962C8B-B14F-4D97-AF65-F5344CB8AC3E}">
        <p14:creationId xmlns:p14="http://schemas.microsoft.com/office/powerpoint/2010/main" val="18885878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Rot="1" noChangeAspect="1" noChangeArrowheads="1" noTextEdit="1"/>
          </p:cNvSpPr>
          <p:nvPr>
            <p:ph type="sldImg"/>
          </p:nvPr>
        </p:nvSpPr>
        <p:spPr>
          <a:ln/>
        </p:spPr>
      </p:sp>
      <p:sp>
        <p:nvSpPr>
          <p:cNvPr id="59394" name="Rectangle 3"/>
          <p:cNvSpPr>
            <a:spLocks noGrp="1" noChangeArrowheads="1"/>
          </p:cNvSpPr>
          <p:nvPr>
            <p:ph type="body" idx="1"/>
          </p:nvPr>
        </p:nvSpPr>
        <p:spPr>
          <a:noFill/>
          <a:ln/>
        </p:spPr>
        <p:txBody>
          <a:bodyPr/>
          <a:lstStyle/>
          <a:p>
            <a:endParaRPr lang="zh-TW" altLang="en-US" smtClean="0">
              <a:latin typeface="Arial" charset="0"/>
              <a:ea typeface="新細明體" charset="-120"/>
            </a:endParaRPr>
          </a:p>
        </p:txBody>
      </p:sp>
    </p:spTree>
    <p:extLst>
      <p:ext uri="{BB962C8B-B14F-4D97-AF65-F5344CB8AC3E}">
        <p14:creationId xmlns:p14="http://schemas.microsoft.com/office/powerpoint/2010/main" val="26407168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noRot="1" noChangeAspect="1" noChangeArrowheads="1" noTextEdit="1"/>
          </p:cNvSpPr>
          <p:nvPr>
            <p:ph type="sldImg"/>
          </p:nvPr>
        </p:nvSpPr>
        <p:spPr>
          <a:ln/>
        </p:spPr>
      </p:sp>
      <p:sp>
        <p:nvSpPr>
          <p:cNvPr id="61442" name="Rectangle 3"/>
          <p:cNvSpPr>
            <a:spLocks noGrp="1" noChangeArrowheads="1"/>
          </p:cNvSpPr>
          <p:nvPr>
            <p:ph type="body" idx="1"/>
          </p:nvPr>
        </p:nvSpPr>
        <p:spPr>
          <a:noFill/>
          <a:ln/>
        </p:spPr>
        <p:txBody>
          <a:bodyPr/>
          <a:lstStyle/>
          <a:p>
            <a:endParaRPr lang="zh-TW" altLang="en-US" smtClean="0">
              <a:latin typeface="Arial" charset="0"/>
              <a:ea typeface="新細明體" charset="-120"/>
            </a:endParaRPr>
          </a:p>
        </p:txBody>
      </p:sp>
    </p:spTree>
    <p:extLst>
      <p:ext uri="{BB962C8B-B14F-4D97-AF65-F5344CB8AC3E}">
        <p14:creationId xmlns:p14="http://schemas.microsoft.com/office/powerpoint/2010/main" val="39840773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p:cNvSpPr>
            <a:spLocks noGrp="1" noRot="1" noChangeAspect="1" noChangeArrowheads="1" noTextEdit="1"/>
          </p:cNvSpPr>
          <p:nvPr>
            <p:ph type="sldImg"/>
          </p:nvPr>
        </p:nvSpPr>
        <p:spPr>
          <a:ln/>
        </p:spPr>
      </p:sp>
      <p:sp>
        <p:nvSpPr>
          <p:cNvPr id="63490" name="Rectangle 3"/>
          <p:cNvSpPr>
            <a:spLocks noGrp="1" noChangeArrowheads="1"/>
          </p:cNvSpPr>
          <p:nvPr>
            <p:ph type="body" idx="1"/>
          </p:nvPr>
        </p:nvSpPr>
        <p:spPr>
          <a:noFill/>
          <a:ln/>
        </p:spPr>
        <p:txBody>
          <a:bodyPr/>
          <a:lstStyle/>
          <a:p>
            <a:endParaRPr lang="zh-TW" altLang="en-US" smtClean="0">
              <a:latin typeface="Arial" charset="0"/>
              <a:ea typeface="新細明體" charset="-120"/>
            </a:endParaRPr>
          </a:p>
        </p:txBody>
      </p:sp>
    </p:spTree>
    <p:extLst>
      <p:ext uri="{BB962C8B-B14F-4D97-AF65-F5344CB8AC3E}">
        <p14:creationId xmlns:p14="http://schemas.microsoft.com/office/powerpoint/2010/main" val="1643309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p:cNvSpPr>
            <a:spLocks noGrp="1" noRot="1" noChangeAspect="1" noChangeArrowheads="1" noTextEdit="1"/>
          </p:cNvSpPr>
          <p:nvPr>
            <p:ph type="sldImg"/>
          </p:nvPr>
        </p:nvSpPr>
        <p:spPr>
          <a:ln/>
        </p:spPr>
      </p:sp>
      <p:sp>
        <p:nvSpPr>
          <p:cNvPr id="67586" name="Rectangle 3"/>
          <p:cNvSpPr>
            <a:spLocks noGrp="1" noChangeArrowheads="1"/>
          </p:cNvSpPr>
          <p:nvPr>
            <p:ph type="body" idx="1"/>
          </p:nvPr>
        </p:nvSpPr>
        <p:spPr>
          <a:noFill/>
          <a:ln/>
        </p:spPr>
        <p:txBody>
          <a:bodyPr/>
          <a:lstStyle/>
          <a:p>
            <a:endParaRPr lang="zh-TW" altLang="en-US" smtClean="0">
              <a:latin typeface="Arial" charset="0"/>
              <a:ea typeface="新細明體" charset="-120"/>
            </a:endParaRPr>
          </a:p>
        </p:txBody>
      </p:sp>
    </p:spTree>
    <p:extLst>
      <p:ext uri="{BB962C8B-B14F-4D97-AF65-F5344CB8AC3E}">
        <p14:creationId xmlns:p14="http://schemas.microsoft.com/office/powerpoint/2010/main" val="38276922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p:cNvSpPr>
            <a:spLocks noGrp="1" noRot="1" noChangeAspect="1" noChangeArrowheads="1" noTextEdit="1"/>
          </p:cNvSpPr>
          <p:nvPr>
            <p:ph type="sldImg"/>
          </p:nvPr>
        </p:nvSpPr>
        <p:spPr>
          <a:ln/>
        </p:spPr>
      </p:sp>
      <p:sp>
        <p:nvSpPr>
          <p:cNvPr id="67586" name="Rectangle 3"/>
          <p:cNvSpPr>
            <a:spLocks noGrp="1" noChangeArrowheads="1"/>
          </p:cNvSpPr>
          <p:nvPr>
            <p:ph type="body" idx="1"/>
          </p:nvPr>
        </p:nvSpPr>
        <p:spPr>
          <a:noFill/>
          <a:ln/>
        </p:spPr>
        <p:txBody>
          <a:bodyPr/>
          <a:lstStyle/>
          <a:p>
            <a:endParaRPr lang="zh-TW" altLang="en-US" smtClean="0">
              <a:latin typeface="Arial" charset="0"/>
              <a:ea typeface="新細明體" charset="-120"/>
            </a:endParaRPr>
          </a:p>
        </p:txBody>
      </p:sp>
    </p:spTree>
    <p:extLst>
      <p:ext uri="{BB962C8B-B14F-4D97-AF65-F5344CB8AC3E}">
        <p14:creationId xmlns:p14="http://schemas.microsoft.com/office/powerpoint/2010/main" val="38276922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a:spLocks noGrp="1" noRot="1" noChangeAspect="1" noChangeArrowheads="1" noTextEdit="1"/>
          </p:cNvSpPr>
          <p:nvPr>
            <p:ph type="sldImg"/>
          </p:nvPr>
        </p:nvSpPr>
        <p:spPr>
          <a:ln/>
        </p:spPr>
      </p:sp>
      <p:sp>
        <p:nvSpPr>
          <p:cNvPr id="73730" name="Rectangle 3"/>
          <p:cNvSpPr>
            <a:spLocks noGrp="1" noChangeArrowheads="1"/>
          </p:cNvSpPr>
          <p:nvPr>
            <p:ph type="body" idx="1"/>
          </p:nvPr>
        </p:nvSpPr>
        <p:spPr>
          <a:noFill/>
          <a:ln/>
        </p:spPr>
        <p:txBody>
          <a:bodyPr/>
          <a:lstStyle/>
          <a:p>
            <a:endParaRPr lang="zh-TW" altLang="en-US" smtClean="0">
              <a:latin typeface="Arial" charset="0"/>
              <a:ea typeface="新細明體" charset="-120"/>
            </a:endParaRPr>
          </a:p>
        </p:txBody>
      </p:sp>
    </p:spTree>
    <p:extLst>
      <p:ext uri="{BB962C8B-B14F-4D97-AF65-F5344CB8AC3E}">
        <p14:creationId xmlns:p14="http://schemas.microsoft.com/office/powerpoint/2010/main" val="6155102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a:spLocks noGrp="1" noRot="1" noChangeAspect="1" noChangeArrowheads="1" noTextEdit="1"/>
          </p:cNvSpPr>
          <p:nvPr>
            <p:ph type="sldImg"/>
          </p:nvPr>
        </p:nvSpPr>
        <p:spPr>
          <a:ln/>
        </p:spPr>
      </p:sp>
      <p:sp>
        <p:nvSpPr>
          <p:cNvPr id="75778" name="Rectangle 3"/>
          <p:cNvSpPr>
            <a:spLocks noGrp="1" noChangeArrowheads="1"/>
          </p:cNvSpPr>
          <p:nvPr>
            <p:ph type="body" idx="1"/>
          </p:nvPr>
        </p:nvSpPr>
        <p:spPr>
          <a:noFill/>
          <a:ln/>
        </p:spPr>
        <p:txBody>
          <a:bodyPr/>
          <a:lstStyle/>
          <a:p>
            <a:endParaRPr lang="zh-TW" altLang="en-US" smtClean="0">
              <a:latin typeface="Arial" charset="0"/>
              <a:ea typeface="新細明體" charset="-120"/>
            </a:endParaRPr>
          </a:p>
        </p:txBody>
      </p:sp>
    </p:spTree>
    <p:extLst>
      <p:ext uri="{BB962C8B-B14F-4D97-AF65-F5344CB8AC3E}">
        <p14:creationId xmlns:p14="http://schemas.microsoft.com/office/powerpoint/2010/main" val="27143226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a:spLocks noGrp="1" noRot="1" noChangeAspect="1" noChangeArrowheads="1" noTextEdit="1"/>
          </p:cNvSpPr>
          <p:nvPr>
            <p:ph type="sldImg"/>
          </p:nvPr>
        </p:nvSpPr>
        <p:spPr>
          <a:ln/>
        </p:spPr>
      </p:sp>
      <p:sp>
        <p:nvSpPr>
          <p:cNvPr id="75778" name="Rectangle 3"/>
          <p:cNvSpPr>
            <a:spLocks noGrp="1" noChangeArrowheads="1"/>
          </p:cNvSpPr>
          <p:nvPr>
            <p:ph type="body" idx="1"/>
          </p:nvPr>
        </p:nvSpPr>
        <p:spPr>
          <a:noFill/>
          <a:ln/>
        </p:spPr>
        <p:txBody>
          <a:bodyPr/>
          <a:lstStyle/>
          <a:p>
            <a:endParaRPr lang="zh-TW" altLang="en-US" smtClean="0">
              <a:latin typeface="Arial" charset="0"/>
              <a:ea typeface="新細明體" charset="-120"/>
            </a:endParaRPr>
          </a:p>
        </p:txBody>
      </p:sp>
    </p:spTree>
    <p:extLst>
      <p:ext uri="{BB962C8B-B14F-4D97-AF65-F5344CB8AC3E}">
        <p14:creationId xmlns:p14="http://schemas.microsoft.com/office/powerpoint/2010/main" val="27143226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a:spLocks noGrp="1" noRot="1" noChangeAspect="1" noChangeArrowheads="1" noTextEdit="1"/>
          </p:cNvSpPr>
          <p:nvPr>
            <p:ph type="sldImg"/>
          </p:nvPr>
        </p:nvSpPr>
        <p:spPr>
          <a:ln/>
        </p:spPr>
      </p:sp>
      <p:sp>
        <p:nvSpPr>
          <p:cNvPr id="75778" name="Rectangle 3"/>
          <p:cNvSpPr>
            <a:spLocks noGrp="1" noChangeArrowheads="1"/>
          </p:cNvSpPr>
          <p:nvPr>
            <p:ph type="body" idx="1"/>
          </p:nvPr>
        </p:nvSpPr>
        <p:spPr>
          <a:noFill/>
          <a:ln/>
        </p:spPr>
        <p:txBody>
          <a:bodyPr/>
          <a:lstStyle/>
          <a:p>
            <a:endParaRPr lang="zh-TW" altLang="en-US" smtClean="0">
              <a:latin typeface="Arial" charset="0"/>
              <a:ea typeface="新細明體" charset="-120"/>
            </a:endParaRPr>
          </a:p>
        </p:txBody>
      </p:sp>
    </p:spTree>
    <p:extLst>
      <p:ext uri="{BB962C8B-B14F-4D97-AF65-F5344CB8AC3E}">
        <p14:creationId xmlns:p14="http://schemas.microsoft.com/office/powerpoint/2010/main" val="27143226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a:spLocks noGrp="1" noChangeArrowheads="1"/>
          </p:cNvSpPr>
          <p:nvPr>
            <p:ph type="sldNum" sz="quarter" idx="5"/>
          </p:nvPr>
        </p:nvSpPr>
        <p:spPr>
          <a:noFill/>
        </p:spPr>
        <p:txBody>
          <a:bodyPr/>
          <a:lstStyle/>
          <a:p>
            <a:fld id="{80FEA989-F44C-4B1C-8309-13B3C26A4D49}" type="slidenum">
              <a:rPr lang="en-US" altLang="zh-TW" smtClean="0">
                <a:latin typeface="Arial" charset="0"/>
                <a:ea typeface="新細明體" charset="-120"/>
              </a:rPr>
              <a:pPr/>
              <a:t>29</a:t>
            </a:fld>
            <a:endParaRPr lang="en-US" altLang="zh-TW" smtClean="0">
              <a:latin typeface="Arial" charset="0"/>
              <a:ea typeface="新細明體" charset="-120"/>
            </a:endParaRPr>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a:ln/>
        </p:spPr>
        <p:txBody>
          <a:bodyPr/>
          <a:lstStyle/>
          <a:p>
            <a:pPr eaLnBrk="1" hangingPunct="1"/>
            <a:endParaRPr lang="zh-TW" altLang="zh-TW" smtClean="0">
              <a:latin typeface="Arial" charset="0"/>
              <a:ea typeface="新細明體" charset="-120"/>
            </a:endParaRPr>
          </a:p>
        </p:txBody>
      </p:sp>
    </p:spTree>
    <p:extLst>
      <p:ext uri="{BB962C8B-B14F-4D97-AF65-F5344CB8AC3E}">
        <p14:creationId xmlns:p14="http://schemas.microsoft.com/office/powerpoint/2010/main" val="1480013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Rot="1" noChangeAspect="1" noChangeArrowheads="1" noTextEdit="1"/>
          </p:cNvSpPr>
          <p:nvPr>
            <p:ph type="sldImg"/>
          </p:nvPr>
        </p:nvSpPr>
        <p:spPr>
          <a:ln/>
        </p:spPr>
      </p:sp>
      <p:sp>
        <p:nvSpPr>
          <p:cNvPr id="22530" name="Rectangle 3"/>
          <p:cNvSpPr>
            <a:spLocks noGrp="1" noChangeArrowheads="1"/>
          </p:cNvSpPr>
          <p:nvPr>
            <p:ph type="body" idx="1"/>
          </p:nvPr>
        </p:nvSpPr>
        <p:spPr>
          <a:noFill/>
          <a:ln/>
        </p:spPr>
        <p:txBody>
          <a:bodyPr/>
          <a:lstStyle/>
          <a:p>
            <a:endParaRPr lang="zh-TW" altLang="en-US" smtClean="0">
              <a:latin typeface="Arial" charset="0"/>
              <a:ea typeface="新細明體" charset="-120"/>
            </a:endParaRPr>
          </a:p>
        </p:txBody>
      </p:sp>
    </p:spTree>
    <p:extLst>
      <p:ext uri="{BB962C8B-B14F-4D97-AF65-F5344CB8AC3E}">
        <p14:creationId xmlns:p14="http://schemas.microsoft.com/office/powerpoint/2010/main" val="14035419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a:spLocks noGrp="1" noChangeArrowheads="1"/>
          </p:cNvSpPr>
          <p:nvPr>
            <p:ph type="sldNum" sz="quarter" idx="5"/>
          </p:nvPr>
        </p:nvSpPr>
        <p:spPr>
          <a:noFill/>
        </p:spPr>
        <p:txBody>
          <a:bodyPr/>
          <a:lstStyle/>
          <a:p>
            <a:fld id="{80FEA989-F44C-4B1C-8309-13B3C26A4D49}" type="slidenum">
              <a:rPr lang="en-US" altLang="zh-TW" smtClean="0">
                <a:latin typeface="Arial" charset="0"/>
                <a:ea typeface="新細明體" charset="-120"/>
              </a:rPr>
              <a:pPr/>
              <a:t>30</a:t>
            </a:fld>
            <a:endParaRPr lang="en-US" altLang="zh-TW" smtClean="0">
              <a:latin typeface="Arial" charset="0"/>
              <a:ea typeface="新細明體" charset="-120"/>
            </a:endParaRPr>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a:ln/>
        </p:spPr>
        <p:txBody>
          <a:bodyPr/>
          <a:lstStyle/>
          <a:p>
            <a:pPr eaLnBrk="1" hangingPunct="1"/>
            <a:endParaRPr lang="zh-TW" altLang="zh-TW" smtClean="0">
              <a:latin typeface="Arial" charset="0"/>
              <a:ea typeface="新細明體" charset="-120"/>
            </a:endParaRPr>
          </a:p>
        </p:txBody>
      </p:sp>
    </p:spTree>
    <p:extLst>
      <p:ext uri="{BB962C8B-B14F-4D97-AF65-F5344CB8AC3E}">
        <p14:creationId xmlns:p14="http://schemas.microsoft.com/office/powerpoint/2010/main" val="1480013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a:noFill/>
        </p:spPr>
        <p:txBody>
          <a:bodyPr/>
          <a:lstStyle/>
          <a:p>
            <a:fld id="{6A7B52D8-784D-4015-AD9D-5B82C14CC8FB}" type="slidenum">
              <a:rPr lang="en-US" altLang="zh-TW" smtClean="0">
                <a:latin typeface="Arial" charset="0"/>
                <a:ea typeface="新細明體" charset="-120"/>
              </a:rPr>
              <a:pPr/>
              <a:t>31</a:t>
            </a:fld>
            <a:endParaRPr lang="en-US" altLang="zh-TW" smtClean="0">
              <a:latin typeface="Arial" charset="0"/>
              <a:ea typeface="新細明體" charset="-120"/>
            </a:endParaRPr>
          </a:p>
        </p:txBody>
      </p:sp>
      <p:sp>
        <p:nvSpPr>
          <p:cNvPr id="174082" name="Rectangle 2"/>
          <p:cNvSpPr>
            <a:spLocks noGrp="1" noRot="1" noChangeAspect="1" noChangeArrowheads="1" noTextEdit="1"/>
          </p:cNvSpPr>
          <p:nvPr>
            <p:ph type="sldImg"/>
          </p:nvPr>
        </p:nvSpPr>
        <p:spPr>
          <a:ln/>
        </p:spPr>
      </p:sp>
      <p:sp>
        <p:nvSpPr>
          <p:cNvPr id="174083" name="Rectangle 3"/>
          <p:cNvSpPr>
            <a:spLocks noGrp="1" noChangeArrowheads="1"/>
          </p:cNvSpPr>
          <p:nvPr>
            <p:ph type="body" idx="1"/>
          </p:nvPr>
        </p:nvSpPr>
        <p:spPr>
          <a:noFill/>
          <a:ln/>
        </p:spPr>
        <p:txBody>
          <a:bodyPr/>
          <a:lstStyle/>
          <a:p>
            <a:pPr eaLnBrk="1" hangingPunct="1"/>
            <a:endParaRPr lang="zh-TW" altLang="zh-TW" smtClean="0">
              <a:latin typeface="Arial" charset="0"/>
              <a:ea typeface="新細明體" charset="-120"/>
            </a:endParaRPr>
          </a:p>
        </p:txBody>
      </p:sp>
    </p:spTree>
    <p:extLst>
      <p:ext uri="{BB962C8B-B14F-4D97-AF65-F5344CB8AC3E}">
        <p14:creationId xmlns:p14="http://schemas.microsoft.com/office/powerpoint/2010/main" val="29298948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p:cNvSpPr>
            <a:spLocks noGrp="1" noChangeArrowheads="1"/>
          </p:cNvSpPr>
          <p:nvPr>
            <p:ph type="sldNum" sz="quarter" idx="5"/>
          </p:nvPr>
        </p:nvSpPr>
        <p:spPr>
          <a:noFill/>
        </p:spPr>
        <p:txBody>
          <a:bodyPr/>
          <a:lstStyle/>
          <a:p>
            <a:fld id="{BA9365D1-7B26-4CBC-8FCD-18D65A93B765}" type="slidenum">
              <a:rPr lang="en-US" altLang="zh-TW" smtClean="0">
                <a:latin typeface="Arial" charset="0"/>
                <a:ea typeface="新細明體" charset="-120"/>
              </a:rPr>
              <a:pPr/>
              <a:t>32</a:t>
            </a:fld>
            <a:endParaRPr lang="en-US" altLang="zh-TW" smtClean="0">
              <a:latin typeface="Arial" charset="0"/>
              <a:ea typeface="新細明體" charset="-120"/>
            </a:endParaRPr>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a:noFill/>
          <a:ln/>
        </p:spPr>
        <p:txBody>
          <a:bodyPr/>
          <a:lstStyle/>
          <a:p>
            <a:pPr eaLnBrk="1" hangingPunct="1"/>
            <a:endParaRPr lang="zh-TW" altLang="zh-TW" smtClean="0">
              <a:latin typeface="Arial" charset="0"/>
              <a:ea typeface="新細明體" charset="-120"/>
            </a:endParaRPr>
          </a:p>
        </p:txBody>
      </p:sp>
    </p:spTree>
    <p:extLst>
      <p:ext uri="{BB962C8B-B14F-4D97-AF65-F5344CB8AC3E}">
        <p14:creationId xmlns:p14="http://schemas.microsoft.com/office/powerpoint/2010/main" val="37650446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p:cNvSpPr>
            <a:spLocks noGrp="1" noChangeArrowheads="1"/>
          </p:cNvSpPr>
          <p:nvPr>
            <p:ph type="sldNum" sz="quarter" idx="5"/>
          </p:nvPr>
        </p:nvSpPr>
        <p:spPr>
          <a:noFill/>
        </p:spPr>
        <p:txBody>
          <a:bodyPr/>
          <a:lstStyle/>
          <a:p>
            <a:fld id="{6E7EF90E-DCBD-4B79-A29E-EA3E3126B50D}" type="slidenum">
              <a:rPr lang="en-US" altLang="zh-TW" smtClean="0">
                <a:latin typeface="Arial" charset="0"/>
                <a:ea typeface="新細明體" charset="-120"/>
              </a:rPr>
              <a:pPr/>
              <a:t>33</a:t>
            </a:fld>
            <a:endParaRPr lang="en-US" altLang="zh-TW" smtClean="0">
              <a:latin typeface="Arial" charset="0"/>
              <a:ea typeface="新細明體" charset="-120"/>
            </a:endParaRPr>
          </a:p>
        </p:txBody>
      </p:sp>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a:noFill/>
          <a:ln/>
        </p:spPr>
        <p:txBody>
          <a:bodyPr/>
          <a:lstStyle/>
          <a:p>
            <a:pPr eaLnBrk="1" hangingPunct="1"/>
            <a:endParaRPr lang="zh-TW" altLang="zh-TW" smtClean="0">
              <a:latin typeface="Arial" charset="0"/>
              <a:ea typeface="新細明體" charset="-120"/>
            </a:endParaRPr>
          </a:p>
        </p:txBody>
      </p:sp>
    </p:spTree>
    <p:extLst>
      <p:ext uri="{BB962C8B-B14F-4D97-AF65-F5344CB8AC3E}">
        <p14:creationId xmlns:p14="http://schemas.microsoft.com/office/powerpoint/2010/main" val="22764745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p:cNvSpPr>
            <a:spLocks noGrp="1" noRot="1" noChangeAspect="1" noChangeArrowheads="1" noTextEdit="1"/>
          </p:cNvSpPr>
          <p:nvPr>
            <p:ph type="sldImg"/>
          </p:nvPr>
        </p:nvSpPr>
        <p:spPr>
          <a:ln/>
        </p:spPr>
      </p:sp>
      <p:sp>
        <p:nvSpPr>
          <p:cNvPr id="69634" name="Rectangle 3"/>
          <p:cNvSpPr>
            <a:spLocks noGrp="1" noChangeArrowheads="1"/>
          </p:cNvSpPr>
          <p:nvPr>
            <p:ph type="body" idx="1"/>
          </p:nvPr>
        </p:nvSpPr>
        <p:spPr>
          <a:noFill/>
          <a:ln/>
        </p:spPr>
        <p:txBody>
          <a:bodyPr/>
          <a:lstStyle/>
          <a:p>
            <a:endParaRPr lang="zh-TW" altLang="en-US" smtClean="0">
              <a:latin typeface="Arial" charset="0"/>
              <a:ea typeface="新細明體" charset="-120"/>
            </a:endParaRPr>
          </a:p>
        </p:txBody>
      </p:sp>
    </p:spTree>
    <p:extLst>
      <p:ext uri="{BB962C8B-B14F-4D97-AF65-F5344CB8AC3E}">
        <p14:creationId xmlns:p14="http://schemas.microsoft.com/office/powerpoint/2010/main" val="23434266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p:cNvSpPr>
            <a:spLocks noGrp="1" noChangeArrowheads="1"/>
          </p:cNvSpPr>
          <p:nvPr>
            <p:ph type="sldNum" sz="quarter" idx="5"/>
          </p:nvPr>
        </p:nvSpPr>
        <p:spPr>
          <a:noFill/>
        </p:spPr>
        <p:txBody>
          <a:bodyPr/>
          <a:lstStyle/>
          <a:p>
            <a:fld id="{88811D1E-D8D0-432B-A887-A4F05A19F4CF}" type="slidenum">
              <a:rPr lang="en-US" altLang="zh-TW" smtClean="0">
                <a:latin typeface="Arial" charset="0"/>
                <a:ea typeface="新細明體" charset="-120"/>
              </a:rPr>
              <a:pPr/>
              <a:t>35</a:t>
            </a:fld>
            <a:endParaRPr lang="en-US" altLang="zh-TW" smtClean="0">
              <a:latin typeface="Arial" charset="0"/>
              <a:ea typeface="新細明體" charset="-120"/>
            </a:endParaRPr>
          </a:p>
        </p:txBody>
      </p:sp>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p:spPr>
        <p:txBody>
          <a:bodyPr/>
          <a:lstStyle/>
          <a:p>
            <a:pPr eaLnBrk="1" hangingPunct="1"/>
            <a:endParaRPr lang="zh-TW" altLang="zh-TW" smtClean="0">
              <a:latin typeface="Arial" charset="0"/>
              <a:ea typeface="新細明體" charset="-120"/>
            </a:endParaRPr>
          </a:p>
        </p:txBody>
      </p:sp>
    </p:spTree>
    <p:extLst>
      <p:ext uri="{BB962C8B-B14F-4D97-AF65-F5344CB8AC3E}">
        <p14:creationId xmlns:p14="http://schemas.microsoft.com/office/powerpoint/2010/main" val="5057548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a:spLocks noGrp="1" noChangeArrowheads="1"/>
          </p:cNvSpPr>
          <p:nvPr>
            <p:ph type="sldNum" sz="quarter" idx="5"/>
          </p:nvPr>
        </p:nvSpPr>
        <p:spPr>
          <a:noFill/>
        </p:spPr>
        <p:txBody>
          <a:bodyPr/>
          <a:lstStyle/>
          <a:p>
            <a:fld id="{80FEA989-F44C-4B1C-8309-13B3C26A4D49}" type="slidenum">
              <a:rPr lang="en-US" altLang="zh-TW" smtClean="0">
                <a:latin typeface="Arial" charset="0"/>
                <a:ea typeface="新細明體" charset="-120"/>
              </a:rPr>
              <a:pPr/>
              <a:t>36</a:t>
            </a:fld>
            <a:endParaRPr lang="en-US" altLang="zh-TW" smtClean="0">
              <a:latin typeface="Arial" charset="0"/>
              <a:ea typeface="新細明體" charset="-120"/>
            </a:endParaRPr>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a:ln/>
        </p:spPr>
        <p:txBody>
          <a:bodyPr/>
          <a:lstStyle/>
          <a:p>
            <a:pPr eaLnBrk="1" hangingPunct="1"/>
            <a:endParaRPr lang="zh-TW" altLang="zh-TW" smtClean="0">
              <a:latin typeface="Arial" charset="0"/>
              <a:ea typeface="新細明體" charset="-120"/>
            </a:endParaRPr>
          </a:p>
        </p:txBody>
      </p:sp>
    </p:spTree>
    <p:extLst>
      <p:ext uri="{BB962C8B-B14F-4D97-AF65-F5344CB8AC3E}">
        <p14:creationId xmlns:p14="http://schemas.microsoft.com/office/powerpoint/2010/main" val="1480013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a:spLocks noGrp="1" noChangeArrowheads="1"/>
          </p:cNvSpPr>
          <p:nvPr>
            <p:ph type="sldNum" sz="quarter" idx="5"/>
          </p:nvPr>
        </p:nvSpPr>
        <p:spPr>
          <a:noFill/>
        </p:spPr>
        <p:txBody>
          <a:bodyPr/>
          <a:lstStyle/>
          <a:p>
            <a:fld id="{80FEA989-F44C-4B1C-8309-13B3C26A4D49}" type="slidenum">
              <a:rPr lang="en-US" altLang="zh-TW" smtClean="0">
                <a:latin typeface="Arial" charset="0"/>
                <a:ea typeface="新細明體" charset="-120"/>
              </a:rPr>
              <a:pPr/>
              <a:t>37</a:t>
            </a:fld>
            <a:endParaRPr lang="en-US" altLang="zh-TW" smtClean="0">
              <a:latin typeface="Arial" charset="0"/>
              <a:ea typeface="新細明體" charset="-120"/>
            </a:endParaRPr>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a:ln/>
        </p:spPr>
        <p:txBody>
          <a:bodyPr/>
          <a:lstStyle/>
          <a:p>
            <a:pPr eaLnBrk="1" hangingPunct="1"/>
            <a:endParaRPr lang="zh-TW" altLang="zh-TW" smtClean="0">
              <a:latin typeface="Arial" charset="0"/>
              <a:ea typeface="新細明體" charset="-120"/>
            </a:endParaRPr>
          </a:p>
        </p:txBody>
      </p:sp>
    </p:spTree>
    <p:extLst>
      <p:ext uri="{BB962C8B-B14F-4D97-AF65-F5344CB8AC3E}">
        <p14:creationId xmlns:p14="http://schemas.microsoft.com/office/powerpoint/2010/main" val="1480013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p:cNvSpPr>
            <a:spLocks noGrp="1" noChangeArrowheads="1"/>
          </p:cNvSpPr>
          <p:nvPr>
            <p:ph type="sldNum" sz="quarter" idx="5"/>
          </p:nvPr>
        </p:nvSpPr>
        <p:spPr>
          <a:noFill/>
        </p:spPr>
        <p:txBody>
          <a:bodyPr/>
          <a:lstStyle/>
          <a:p>
            <a:fld id="{A4E2F018-D6DE-42B8-AA93-6E4157A77136}" type="slidenum">
              <a:rPr lang="en-US" altLang="zh-TW" smtClean="0">
                <a:latin typeface="Arial" charset="0"/>
                <a:ea typeface="新細明體" charset="-120"/>
              </a:rPr>
              <a:pPr/>
              <a:t>38</a:t>
            </a:fld>
            <a:endParaRPr lang="en-US" altLang="zh-TW" smtClean="0">
              <a:latin typeface="Arial" charset="0"/>
              <a:ea typeface="新細明體" charset="-120"/>
            </a:endParaRPr>
          </a:p>
        </p:txBody>
      </p:sp>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noFill/>
          <a:ln/>
        </p:spPr>
        <p:txBody>
          <a:bodyPr/>
          <a:lstStyle/>
          <a:p>
            <a:pPr eaLnBrk="1" hangingPunct="1"/>
            <a:endParaRPr lang="zh-TW" altLang="zh-TW" smtClean="0">
              <a:latin typeface="Arial" charset="0"/>
              <a:ea typeface="新細明體" charset="-120"/>
            </a:endParaRPr>
          </a:p>
        </p:txBody>
      </p:sp>
    </p:spTree>
    <p:extLst>
      <p:ext uri="{BB962C8B-B14F-4D97-AF65-F5344CB8AC3E}">
        <p14:creationId xmlns:p14="http://schemas.microsoft.com/office/powerpoint/2010/main" val="5550341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p:cNvSpPr>
            <a:spLocks noGrp="1" noChangeArrowheads="1"/>
          </p:cNvSpPr>
          <p:nvPr>
            <p:ph type="sldNum" sz="quarter" idx="5"/>
          </p:nvPr>
        </p:nvSpPr>
        <p:spPr>
          <a:noFill/>
        </p:spPr>
        <p:txBody>
          <a:bodyPr/>
          <a:lstStyle/>
          <a:p>
            <a:fld id="{9BEFEEEE-D560-4030-90EB-8D7C40501988}" type="slidenum">
              <a:rPr lang="en-US" altLang="zh-TW" smtClean="0">
                <a:latin typeface="Arial" charset="0"/>
                <a:ea typeface="新細明體" charset="-120"/>
              </a:rPr>
              <a:pPr/>
              <a:t>39</a:t>
            </a:fld>
            <a:endParaRPr lang="en-US" altLang="zh-TW" smtClean="0">
              <a:latin typeface="Arial" charset="0"/>
              <a:ea typeface="新細明體" charset="-120"/>
            </a:endParaRPr>
          </a:p>
        </p:txBody>
      </p:sp>
      <p:sp>
        <p:nvSpPr>
          <p:cNvPr id="169986" name="Rectangle 2"/>
          <p:cNvSpPr>
            <a:spLocks noGrp="1" noRot="1" noChangeAspect="1" noChangeArrowheads="1" noTextEdit="1"/>
          </p:cNvSpPr>
          <p:nvPr>
            <p:ph type="sldImg"/>
          </p:nvPr>
        </p:nvSpPr>
        <p:spPr>
          <a:ln/>
        </p:spPr>
      </p:sp>
      <p:sp>
        <p:nvSpPr>
          <p:cNvPr id="169987" name="Rectangle 3"/>
          <p:cNvSpPr>
            <a:spLocks noGrp="1" noChangeArrowheads="1"/>
          </p:cNvSpPr>
          <p:nvPr>
            <p:ph type="body" idx="1"/>
          </p:nvPr>
        </p:nvSpPr>
        <p:spPr>
          <a:noFill/>
          <a:ln/>
        </p:spPr>
        <p:txBody>
          <a:bodyPr/>
          <a:lstStyle/>
          <a:p>
            <a:pPr eaLnBrk="1" hangingPunct="1"/>
            <a:endParaRPr lang="zh-TW" altLang="zh-TW" smtClean="0">
              <a:latin typeface="Arial" charset="0"/>
              <a:ea typeface="新細明體" charset="-120"/>
            </a:endParaRPr>
          </a:p>
        </p:txBody>
      </p:sp>
    </p:spTree>
    <p:extLst>
      <p:ext uri="{BB962C8B-B14F-4D97-AF65-F5344CB8AC3E}">
        <p14:creationId xmlns:p14="http://schemas.microsoft.com/office/powerpoint/2010/main" val="25097034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Rot="1" noChangeAspect="1" noChangeArrowheads="1" noTextEdit="1"/>
          </p:cNvSpPr>
          <p:nvPr>
            <p:ph type="sldImg"/>
          </p:nvPr>
        </p:nvSpPr>
        <p:spPr>
          <a:ln/>
        </p:spPr>
      </p:sp>
      <p:sp>
        <p:nvSpPr>
          <p:cNvPr id="24578" name="Rectangle 3"/>
          <p:cNvSpPr>
            <a:spLocks noGrp="1" noChangeArrowheads="1"/>
          </p:cNvSpPr>
          <p:nvPr>
            <p:ph type="body" idx="1"/>
          </p:nvPr>
        </p:nvSpPr>
        <p:spPr>
          <a:noFill/>
          <a:ln/>
        </p:spPr>
        <p:txBody>
          <a:bodyPr/>
          <a:lstStyle/>
          <a:p>
            <a:endParaRPr lang="zh-TW" altLang="en-US" smtClean="0">
              <a:latin typeface="Arial" charset="0"/>
              <a:ea typeface="新細明體" charset="-120"/>
            </a:endParaRPr>
          </a:p>
        </p:txBody>
      </p:sp>
    </p:spTree>
    <p:extLst>
      <p:ext uri="{BB962C8B-B14F-4D97-AF65-F5344CB8AC3E}">
        <p14:creationId xmlns:p14="http://schemas.microsoft.com/office/powerpoint/2010/main" val="24154025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a:noFill/>
        </p:spPr>
        <p:txBody>
          <a:bodyPr/>
          <a:lstStyle/>
          <a:p>
            <a:fld id="{B551C5AD-C0F1-4E3C-9096-82892930CAFB}" type="slidenum">
              <a:rPr lang="en-US" altLang="zh-TW" smtClean="0">
                <a:latin typeface="Arial" charset="0"/>
                <a:ea typeface="新細明體" charset="-120"/>
              </a:rPr>
              <a:pPr/>
              <a:t>40</a:t>
            </a:fld>
            <a:endParaRPr lang="en-US" altLang="zh-TW" smtClean="0">
              <a:latin typeface="Arial" charset="0"/>
              <a:ea typeface="新細明體" charset="-120"/>
            </a:endParaRPr>
          </a:p>
        </p:txBody>
      </p:sp>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a:noFill/>
          <a:ln/>
        </p:spPr>
        <p:txBody>
          <a:bodyPr/>
          <a:lstStyle/>
          <a:p>
            <a:pPr eaLnBrk="1" hangingPunct="1"/>
            <a:endParaRPr lang="zh-TW" altLang="zh-TW" smtClean="0">
              <a:latin typeface="Arial" charset="0"/>
              <a:ea typeface="新細明體" charset="-120"/>
            </a:endParaRPr>
          </a:p>
        </p:txBody>
      </p:sp>
    </p:spTree>
    <p:extLst>
      <p:ext uri="{BB962C8B-B14F-4D97-AF65-F5344CB8AC3E}">
        <p14:creationId xmlns:p14="http://schemas.microsoft.com/office/powerpoint/2010/main" val="13129930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p:cNvSpPr>
            <a:spLocks noGrp="1" noChangeArrowheads="1"/>
          </p:cNvSpPr>
          <p:nvPr>
            <p:ph type="sldNum" sz="quarter" idx="5"/>
          </p:nvPr>
        </p:nvSpPr>
        <p:spPr>
          <a:noFill/>
        </p:spPr>
        <p:txBody>
          <a:bodyPr/>
          <a:lstStyle/>
          <a:p>
            <a:fld id="{9A48EB5B-803F-49EE-BC96-06B5D2695FB8}" type="slidenum">
              <a:rPr lang="en-US" altLang="zh-TW" smtClean="0">
                <a:latin typeface="Arial" charset="0"/>
                <a:ea typeface="新細明體" charset="-120"/>
              </a:rPr>
              <a:pPr/>
              <a:t>41</a:t>
            </a:fld>
            <a:endParaRPr lang="en-US" altLang="zh-TW" smtClean="0">
              <a:latin typeface="Arial" charset="0"/>
              <a:ea typeface="新細明體" charset="-120"/>
            </a:endParaRPr>
          </a:p>
        </p:txBody>
      </p:sp>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a:noFill/>
          <a:ln/>
        </p:spPr>
        <p:txBody>
          <a:bodyPr/>
          <a:lstStyle/>
          <a:p>
            <a:pPr eaLnBrk="1" hangingPunct="1"/>
            <a:endParaRPr lang="zh-TW" altLang="zh-TW" smtClean="0">
              <a:latin typeface="Arial" charset="0"/>
              <a:ea typeface="新細明體" charset="-120"/>
            </a:endParaRPr>
          </a:p>
        </p:txBody>
      </p:sp>
    </p:spTree>
    <p:extLst>
      <p:ext uri="{BB962C8B-B14F-4D97-AF65-F5344CB8AC3E}">
        <p14:creationId xmlns:p14="http://schemas.microsoft.com/office/powerpoint/2010/main" val="26665269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a:noFill/>
        </p:spPr>
        <p:txBody>
          <a:bodyPr/>
          <a:lstStyle/>
          <a:p>
            <a:fld id="{A34D2C83-5C15-4AC3-B713-15FBD9DDCCCA}" type="slidenum">
              <a:rPr lang="en-US" altLang="zh-TW" smtClean="0">
                <a:latin typeface="Arial" charset="0"/>
                <a:ea typeface="新細明體" charset="-120"/>
              </a:rPr>
              <a:pPr/>
              <a:t>42</a:t>
            </a:fld>
            <a:endParaRPr lang="en-US" altLang="zh-TW" smtClean="0">
              <a:latin typeface="Arial" charset="0"/>
              <a:ea typeface="新細明體" charset="-120"/>
            </a:endParaRPr>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a:noFill/>
          <a:ln/>
        </p:spPr>
        <p:txBody>
          <a:bodyPr/>
          <a:lstStyle/>
          <a:p>
            <a:pPr eaLnBrk="1" hangingPunct="1"/>
            <a:endParaRPr lang="zh-TW" altLang="zh-TW" smtClean="0">
              <a:latin typeface="Arial" charset="0"/>
              <a:ea typeface="新細明體" charset="-120"/>
            </a:endParaRPr>
          </a:p>
        </p:txBody>
      </p:sp>
    </p:spTree>
    <p:extLst>
      <p:ext uri="{BB962C8B-B14F-4D97-AF65-F5344CB8AC3E}">
        <p14:creationId xmlns:p14="http://schemas.microsoft.com/office/powerpoint/2010/main" val="25992871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p:spPr>
        <p:txBody>
          <a:bodyPr/>
          <a:lstStyle/>
          <a:p>
            <a:fld id="{7727A516-4520-4FBA-8472-7B0A9DE3A97C}" type="slidenum">
              <a:rPr lang="en-US" altLang="zh-TW" smtClean="0">
                <a:latin typeface="Arial" charset="0"/>
                <a:ea typeface="新細明體" charset="-120"/>
              </a:rPr>
              <a:pPr/>
              <a:t>43</a:t>
            </a:fld>
            <a:endParaRPr lang="en-US" altLang="zh-TW" smtClean="0">
              <a:latin typeface="Arial" charset="0"/>
              <a:ea typeface="新細明體" charset="-120"/>
            </a:endParaRPr>
          </a:p>
        </p:txBody>
      </p:sp>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a:noFill/>
          <a:ln/>
        </p:spPr>
        <p:txBody>
          <a:bodyPr/>
          <a:lstStyle/>
          <a:p>
            <a:pPr eaLnBrk="1" hangingPunct="1"/>
            <a:endParaRPr lang="zh-TW" altLang="zh-TW" smtClean="0">
              <a:latin typeface="Arial" charset="0"/>
              <a:ea typeface="新細明體" charset="-120"/>
            </a:endParaRPr>
          </a:p>
        </p:txBody>
      </p:sp>
    </p:spTree>
    <p:extLst>
      <p:ext uri="{BB962C8B-B14F-4D97-AF65-F5344CB8AC3E}">
        <p14:creationId xmlns:p14="http://schemas.microsoft.com/office/powerpoint/2010/main" val="134804691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p:spPr>
        <p:txBody>
          <a:bodyPr/>
          <a:lstStyle/>
          <a:p>
            <a:fld id="{E3F9F4A6-DAA6-42E3-A33E-21C480C2A47F}" type="slidenum">
              <a:rPr lang="en-US" altLang="zh-TW" smtClean="0">
                <a:latin typeface="Arial" charset="0"/>
                <a:ea typeface="新細明體" charset="-120"/>
              </a:rPr>
              <a:pPr/>
              <a:t>44</a:t>
            </a:fld>
            <a:endParaRPr lang="en-US" altLang="zh-TW" smtClean="0">
              <a:latin typeface="Arial" charset="0"/>
              <a:ea typeface="新細明體" charset="-120"/>
            </a:endParaRPr>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a:noFill/>
          <a:ln/>
        </p:spPr>
        <p:txBody>
          <a:bodyPr/>
          <a:lstStyle/>
          <a:p>
            <a:pPr eaLnBrk="1" hangingPunct="1"/>
            <a:endParaRPr lang="zh-TW" altLang="zh-TW" smtClean="0">
              <a:latin typeface="Arial" charset="0"/>
              <a:ea typeface="新細明體" charset="-120"/>
            </a:endParaRPr>
          </a:p>
        </p:txBody>
      </p:sp>
    </p:spTree>
    <p:extLst>
      <p:ext uri="{BB962C8B-B14F-4D97-AF65-F5344CB8AC3E}">
        <p14:creationId xmlns:p14="http://schemas.microsoft.com/office/powerpoint/2010/main" val="404482769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p:spPr>
        <p:txBody>
          <a:bodyPr/>
          <a:lstStyle/>
          <a:p>
            <a:fld id="{E3F9F4A6-DAA6-42E3-A33E-21C480C2A47F}" type="slidenum">
              <a:rPr lang="en-US" altLang="zh-TW" smtClean="0">
                <a:latin typeface="Arial" charset="0"/>
                <a:ea typeface="新細明體" charset="-120"/>
              </a:rPr>
              <a:pPr/>
              <a:t>45</a:t>
            </a:fld>
            <a:endParaRPr lang="en-US" altLang="zh-TW" smtClean="0">
              <a:latin typeface="Arial" charset="0"/>
              <a:ea typeface="新細明體" charset="-120"/>
            </a:endParaRPr>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a:noFill/>
          <a:ln/>
        </p:spPr>
        <p:txBody>
          <a:bodyPr/>
          <a:lstStyle/>
          <a:p>
            <a:pPr eaLnBrk="1" hangingPunct="1"/>
            <a:endParaRPr lang="zh-TW" altLang="zh-TW" smtClean="0">
              <a:latin typeface="Arial" charset="0"/>
              <a:ea typeface="新細明體" charset="-120"/>
            </a:endParaRPr>
          </a:p>
        </p:txBody>
      </p:sp>
    </p:spTree>
    <p:extLst>
      <p:ext uri="{BB962C8B-B14F-4D97-AF65-F5344CB8AC3E}">
        <p14:creationId xmlns:p14="http://schemas.microsoft.com/office/powerpoint/2010/main" val="404482769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p:spPr>
        <p:txBody>
          <a:bodyPr/>
          <a:lstStyle/>
          <a:p>
            <a:fld id="{E3F9F4A6-DAA6-42E3-A33E-21C480C2A47F}" type="slidenum">
              <a:rPr lang="en-US" altLang="zh-TW" smtClean="0">
                <a:latin typeface="Arial" charset="0"/>
                <a:ea typeface="新細明體" charset="-120"/>
              </a:rPr>
              <a:pPr/>
              <a:t>46</a:t>
            </a:fld>
            <a:endParaRPr lang="en-US" altLang="zh-TW" smtClean="0">
              <a:latin typeface="Arial" charset="0"/>
              <a:ea typeface="新細明體" charset="-120"/>
            </a:endParaRPr>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a:noFill/>
          <a:ln/>
        </p:spPr>
        <p:txBody>
          <a:bodyPr/>
          <a:lstStyle/>
          <a:p>
            <a:pPr eaLnBrk="1" hangingPunct="1"/>
            <a:endParaRPr lang="zh-TW" altLang="zh-TW" smtClean="0">
              <a:latin typeface="Arial" charset="0"/>
              <a:ea typeface="新細明體" charset="-120"/>
            </a:endParaRPr>
          </a:p>
        </p:txBody>
      </p:sp>
    </p:spTree>
    <p:extLst>
      <p:ext uri="{BB962C8B-B14F-4D97-AF65-F5344CB8AC3E}">
        <p14:creationId xmlns:p14="http://schemas.microsoft.com/office/powerpoint/2010/main" val="40448276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p:spPr>
        <p:txBody>
          <a:bodyPr/>
          <a:lstStyle/>
          <a:p>
            <a:fld id="{E3F9F4A6-DAA6-42E3-A33E-21C480C2A47F}" type="slidenum">
              <a:rPr lang="en-US" altLang="zh-TW" smtClean="0">
                <a:latin typeface="Arial" charset="0"/>
                <a:ea typeface="新細明體" charset="-120"/>
              </a:rPr>
              <a:pPr/>
              <a:t>47</a:t>
            </a:fld>
            <a:endParaRPr lang="en-US" altLang="zh-TW" smtClean="0">
              <a:latin typeface="Arial" charset="0"/>
              <a:ea typeface="新細明體" charset="-120"/>
            </a:endParaRPr>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a:noFill/>
          <a:ln/>
        </p:spPr>
        <p:txBody>
          <a:bodyPr/>
          <a:lstStyle/>
          <a:p>
            <a:pPr eaLnBrk="1" hangingPunct="1"/>
            <a:endParaRPr lang="zh-TW" altLang="zh-TW" smtClean="0">
              <a:latin typeface="Arial" charset="0"/>
              <a:ea typeface="新細明體" charset="-120"/>
            </a:endParaRPr>
          </a:p>
        </p:txBody>
      </p:sp>
    </p:spTree>
    <p:extLst>
      <p:ext uri="{BB962C8B-B14F-4D97-AF65-F5344CB8AC3E}">
        <p14:creationId xmlns:p14="http://schemas.microsoft.com/office/powerpoint/2010/main" val="404482769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投影片圖像版面配置區 1"/>
          <p:cNvSpPr>
            <a:spLocks noGrp="1" noRot="1" noChangeAspect="1" noTextEdit="1"/>
          </p:cNvSpPr>
          <p:nvPr>
            <p:ph type="sldImg"/>
          </p:nvPr>
        </p:nvSpPr>
        <p:spPr>
          <a:ln/>
        </p:spPr>
      </p:sp>
      <p:sp>
        <p:nvSpPr>
          <p:cNvPr id="77826" name="備忘稿版面配置區 2"/>
          <p:cNvSpPr>
            <a:spLocks noGrp="1"/>
          </p:cNvSpPr>
          <p:nvPr>
            <p:ph type="body" idx="1"/>
          </p:nvPr>
        </p:nvSpPr>
        <p:spPr>
          <a:noFill/>
          <a:ln/>
        </p:spPr>
        <p:txBody>
          <a:bodyPr/>
          <a:lstStyle/>
          <a:p>
            <a:pPr eaLnBrk="1" hangingPunct="1">
              <a:spcBef>
                <a:spcPct val="0"/>
              </a:spcBef>
            </a:pPr>
            <a:endParaRPr lang="zh-TW" altLang="en-US" smtClean="0">
              <a:latin typeface="Arial" charset="0"/>
              <a:ea typeface="新細明體" charset="-120"/>
            </a:endParaRPr>
          </a:p>
        </p:txBody>
      </p:sp>
      <p:sp>
        <p:nvSpPr>
          <p:cNvPr id="77827" name="投影片編號版面配置區 3"/>
          <p:cNvSpPr>
            <a:spLocks noGrp="1"/>
          </p:cNvSpPr>
          <p:nvPr>
            <p:ph type="sldNum" sz="quarter" idx="5"/>
          </p:nvPr>
        </p:nvSpPr>
        <p:spPr>
          <a:noFill/>
        </p:spPr>
        <p:txBody>
          <a:bodyPr/>
          <a:lstStyle/>
          <a:p>
            <a:fld id="{08B135D6-C710-42B9-8303-23513A45F95C}" type="slidenum">
              <a:rPr lang="zh-TW" altLang="en-US" smtClean="0">
                <a:latin typeface="Arial" charset="0"/>
                <a:ea typeface="新細明體" charset="-120"/>
              </a:rPr>
              <a:pPr/>
              <a:t>48</a:t>
            </a:fld>
            <a:endParaRPr lang="en-US" altLang="zh-TW" smtClean="0">
              <a:latin typeface="Arial" charset="0"/>
              <a:ea typeface="新細明體" charset="-120"/>
            </a:endParaRPr>
          </a:p>
        </p:txBody>
      </p:sp>
    </p:spTree>
    <p:extLst>
      <p:ext uri="{BB962C8B-B14F-4D97-AF65-F5344CB8AC3E}">
        <p14:creationId xmlns:p14="http://schemas.microsoft.com/office/powerpoint/2010/main" val="381484912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p:spPr>
        <p:txBody>
          <a:bodyPr/>
          <a:lstStyle/>
          <a:p>
            <a:fld id="{E3F9F4A6-DAA6-42E3-A33E-21C480C2A47F}" type="slidenum">
              <a:rPr lang="en-US" altLang="zh-TW" smtClean="0">
                <a:latin typeface="Arial" charset="0"/>
                <a:ea typeface="新細明體" charset="-120"/>
              </a:rPr>
              <a:pPr/>
              <a:t>49</a:t>
            </a:fld>
            <a:endParaRPr lang="en-US" altLang="zh-TW" smtClean="0">
              <a:latin typeface="Arial" charset="0"/>
              <a:ea typeface="新細明體" charset="-120"/>
            </a:endParaRPr>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a:noFill/>
          <a:ln/>
        </p:spPr>
        <p:txBody>
          <a:bodyPr/>
          <a:lstStyle/>
          <a:p>
            <a:pPr eaLnBrk="1" hangingPunct="1"/>
            <a:endParaRPr lang="zh-TW" altLang="zh-TW" smtClean="0">
              <a:latin typeface="Arial" charset="0"/>
              <a:ea typeface="新細明體" charset="-120"/>
            </a:endParaRPr>
          </a:p>
        </p:txBody>
      </p:sp>
    </p:spTree>
    <p:extLst>
      <p:ext uri="{BB962C8B-B14F-4D97-AF65-F5344CB8AC3E}">
        <p14:creationId xmlns:p14="http://schemas.microsoft.com/office/powerpoint/2010/main" val="40448276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Rot="1" noChangeAspect="1" noChangeArrowheads="1" noTextEdit="1"/>
          </p:cNvSpPr>
          <p:nvPr>
            <p:ph type="sldImg"/>
          </p:nvPr>
        </p:nvSpPr>
        <p:spPr>
          <a:ln/>
        </p:spPr>
      </p:sp>
      <p:sp>
        <p:nvSpPr>
          <p:cNvPr id="26626" name="Rectangle 3"/>
          <p:cNvSpPr>
            <a:spLocks noGrp="1" noChangeArrowheads="1"/>
          </p:cNvSpPr>
          <p:nvPr>
            <p:ph type="body" idx="1"/>
          </p:nvPr>
        </p:nvSpPr>
        <p:spPr>
          <a:noFill/>
          <a:ln/>
        </p:spPr>
        <p:txBody>
          <a:bodyPr/>
          <a:lstStyle/>
          <a:p>
            <a:endParaRPr lang="zh-TW" altLang="en-US" smtClean="0">
              <a:latin typeface="Arial" charset="0"/>
              <a:ea typeface="新細明體" charset="-120"/>
            </a:endParaRPr>
          </a:p>
        </p:txBody>
      </p:sp>
    </p:spTree>
    <p:extLst>
      <p:ext uri="{BB962C8B-B14F-4D97-AF65-F5344CB8AC3E}">
        <p14:creationId xmlns:p14="http://schemas.microsoft.com/office/powerpoint/2010/main" val="39058604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p:spPr>
        <p:txBody>
          <a:bodyPr/>
          <a:lstStyle/>
          <a:p>
            <a:fld id="{E3F9F4A6-DAA6-42E3-A33E-21C480C2A47F}" type="slidenum">
              <a:rPr lang="en-US" altLang="zh-TW" smtClean="0">
                <a:latin typeface="Arial" charset="0"/>
                <a:ea typeface="新細明體" charset="-120"/>
              </a:rPr>
              <a:pPr/>
              <a:t>50</a:t>
            </a:fld>
            <a:endParaRPr lang="en-US" altLang="zh-TW" smtClean="0">
              <a:latin typeface="Arial" charset="0"/>
              <a:ea typeface="新細明體" charset="-120"/>
            </a:endParaRPr>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a:noFill/>
          <a:ln/>
        </p:spPr>
        <p:txBody>
          <a:bodyPr/>
          <a:lstStyle/>
          <a:p>
            <a:pPr eaLnBrk="1" hangingPunct="1"/>
            <a:endParaRPr lang="zh-TW" altLang="zh-TW" smtClean="0">
              <a:latin typeface="Arial" charset="0"/>
              <a:ea typeface="新細明體" charset="-120"/>
            </a:endParaRPr>
          </a:p>
        </p:txBody>
      </p:sp>
    </p:spTree>
    <p:extLst>
      <p:ext uri="{BB962C8B-B14F-4D97-AF65-F5344CB8AC3E}">
        <p14:creationId xmlns:p14="http://schemas.microsoft.com/office/powerpoint/2010/main" val="404482769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2"/>
          <p:cNvSpPr>
            <a:spLocks noGrp="1" noRot="1" noChangeAspect="1" noChangeArrowheads="1" noTextEdit="1"/>
          </p:cNvSpPr>
          <p:nvPr>
            <p:ph type="sldImg"/>
          </p:nvPr>
        </p:nvSpPr>
        <p:spPr>
          <a:ln/>
        </p:spPr>
      </p:sp>
      <p:sp>
        <p:nvSpPr>
          <p:cNvPr id="517122" name="Rectangle 3"/>
          <p:cNvSpPr>
            <a:spLocks noGrp="1" noChangeArrowheads="1"/>
          </p:cNvSpPr>
          <p:nvPr>
            <p:ph type="body" idx="1"/>
          </p:nvPr>
        </p:nvSpPr>
        <p:spPr>
          <a:noFill/>
          <a:ln/>
        </p:spPr>
        <p:txBody>
          <a:bodyPr/>
          <a:lstStyle/>
          <a:p>
            <a:endParaRPr lang="zh-TW" altLang="en-US" smtClean="0">
              <a:latin typeface="Arial" charset="0"/>
              <a:ea typeface="新細明體" charset="-120"/>
            </a:endParaRPr>
          </a:p>
        </p:txBody>
      </p:sp>
    </p:spTree>
    <p:extLst>
      <p:ext uri="{BB962C8B-B14F-4D97-AF65-F5344CB8AC3E}">
        <p14:creationId xmlns:p14="http://schemas.microsoft.com/office/powerpoint/2010/main" val="14928535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Rot="1" noChangeAspect="1" noChangeArrowheads="1" noTextEdit="1"/>
          </p:cNvSpPr>
          <p:nvPr>
            <p:ph type="sldImg"/>
          </p:nvPr>
        </p:nvSpPr>
        <p:spPr>
          <a:ln/>
        </p:spPr>
      </p:sp>
      <p:sp>
        <p:nvSpPr>
          <p:cNvPr id="28674" name="Rectangle 3"/>
          <p:cNvSpPr>
            <a:spLocks noGrp="1" noChangeArrowheads="1"/>
          </p:cNvSpPr>
          <p:nvPr>
            <p:ph type="body" idx="1"/>
          </p:nvPr>
        </p:nvSpPr>
        <p:spPr>
          <a:noFill/>
          <a:ln/>
        </p:spPr>
        <p:txBody>
          <a:bodyPr/>
          <a:lstStyle/>
          <a:p>
            <a:endParaRPr lang="zh-TW" altLang="en-US" smtClean="0">
              <a:latin typeface="Arial" charset="0"/>
              <a:ea typeface="新細明體" charset="-120"/>
            </a:endParaRPr>
          </a:p>
        </p:txBody>
      </p:sp>
    </p:spTree>
    <p:extLst>
      <p:ext uri="{BB962C8B-B14F-4D97-AF65-F5344CB8AC3E}">
        <p14:creationId xmlns:p14="http://schemas.microsoft.com/office/powerpoint/2010/main" val="21949501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Rot="1" noChangeAspect="1" noChangeArrowheads="1" noTextEdit="1"/>
          </p:cNvSpPr>
          <p:nvPr>
            <p:ph type="sldImg"/>
          </p:nvPr>
        </p:nvSpPr>
        <p:spPr>
          <a:ln/>
        </p:spPr>
      </p:sp>
      <p:sp>
        <p:nvSpPr>
          <p:cNvPr id="30722" name="Rectangle 3"/>
          <p:cNvSpPr>
            <a:spLocks noGrp="1" noChangeArrowheads="1"/>
          </p:cNvSpPr>
          <p:nvPr>
            <p:ph type="body" idx="1"/>
          </p:nvPr>
        </p:nvSpPr>
        <p:spPr>
          <a:noFill/>
          <a:ln/>
        </p:spPr>
        <p:txBody>
          <a:bodyPr/>
          <a:lstStyle/>
          <a:p>
            <a:endParaRPr lang="zh-TW" altLang="en-US" smtClean="0">
              <a:latin typeface="Arial" charset="0"/>
              <a:ea typeface="新細明體" charset="-120"/>
            </a:endParaRPr>
          </a:p>
        </p:txBody>
      </p:sp>
    </p:spTree>
    <p:extLst>
      <p:ext uri="{BB962C8B-B14F-4D97-AF65-F5344CB8AC3E}">
        <p14:creationId xmlns:p14="http://schemas.microsoft.com/office/powerpoint/2010/main" val="19032193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Rot="1" noChangeAspect="1" noChangeArrowheads="1" noTextEdit="1"/>
          </p:cNvSpPr>
          <p:nvPr>
            <p:ph type="sldImg"/>
          </p:nvPr>
        </p:nvSpPr>
        <p:spPr>
          <a:ln/>
        </p:spPr>
      </p:sp>
      <p:sp>
        <p:nvSpPr>
          <p:cNvPr id="34818" name="Rectangle 3"/>
          <p:cNvSpPr>
            <a:spLocks noGrp="1" noChangeArrowheads="1"/>
          </p:cNvSpPr>
          <p:nvPr>
            <p:ph type="body" idx="1"/>
          </p:nvPr>
        </p:nvSpPr>
        <p:spPr>
          <a:noFill/>
          <a:ln/>
        </p:spPr>
        <p:txBody>
          <a:bodyPr/>
          <a:lstStyle/>
          <a:p>
            <a:endParaRPr lang="zh-TW" altLang="en-US" smtClean="0">
              <a:latin typeface="Arial" charset="0"/>
              <a:ea typeface="新細明體" charset="-120"/>
            </a:endParaRPr>
          </a:p>
        </p:txBody>
      </p:sp>
    </p:spTree>
    <p:extLst>
      <p:ext uri="{BB962C8B-B14F-4D97-AF65-F5344CB8AC3E}">
        <p14:creationId xmlns:p14="http://schemas.microsoft.com/office/powerpoint/2010/main" val="27661573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Rot="1" noChangeAspect="1" noChangeArrowheads="1" noTextEdit="1"/>
          </p:cNvSpPr>
          <p:nvPr>
            <p:ph type="sldImg"/>
          </p:nvPr>
        </p:nvSpPr>
        <p:spPr>
          <a:ln/>
        </p:spPr>
      </p:sp>
      <p:sp>
        <p:nvSpPr>
          <p:cNvPr id="38914" name="Rectangle 3"/>
          <p:cNvSpPr>
            <a:spLocks noGrp="1" noChangeArrowheads="1"/>
          </p:cNvSpPr>
          <p:nvPr>
            <p:ph type="body" idx="1"/>
          </p:nvPr>
        </p:nvSpPr>
        <p:spPr>
          <a:noFill/>
          <a:ln/>
        </p:spPr>
        <p:txBody>
          <a:bodyPr/>
          <a:lstStyle/>
          <a:p>
            <a:endParaRPr lang="zh-TW" altLang="en-US" smtClean="0">
              <a:latin typeface="Arial" charset="0"/>
              <a:ea typeface="新細明體" charset="-120"/>
            </a:endParaRPr>
          </a:p>
        </p:txBody>
      </p:sp>
    </p:spTree>
    <p:extLst>
      <p:ext uri="{BB962C8B-B14F-4D97-AF65-F5344CB8AC3E}">
        <p14:creationId xmlns:p14="http://schemas.microsoft.com/office/powerpoint/2010/main" val="2857396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grpSp>
        <p:nvGrpSpPr>
          <p:cNvPr id="4" name="Group 2"/>
          <p:cNvGrpSpPr>
            <a:grpSpLocks/>
          </p:cNvGrpSpPr>
          <p:nvPr/>
        </p:nvGrpSpPr>
        <p:grpSpPr bwMode="auto">
          <a:xfrm>
            <a:off x="-3222625" y="304800"/>
            <a:ext cx="11909425" cy="4724400"/>
            <a:chOff x="-2030" y="192"/>
            <a:chExt cx="7502" cy="2976"/>
          </a:xfrm>
        </p:grpSpPr>
        <p:sp>
          <p:nvSpPr>
            <p:cNvPr id="5" name="Line 3"/>
            <p:cNvSpPr>
              <a:spLocks noChangeShapeType="1"/>
            </p:cNvSpPr>
            <p:nvPr/>
          </p:nvSpPr>
          <p:spPr bwMode="auto">
            <a:xfrm>
              <a:off x="912" y="1584"/>
              <a:ext cx="4560" cy="0"/>
            </a:xfrm>
            <a:prstGeom prst="line">
              <a:avLst/>
            </a:prstGeom>
            <a:noFill/>
            <a:ln w="12700">
              <a:solidFill>
                <a:schemeClr val="tx1"/>
              </a:solidFill>
              <a:round/>
              <a:headEnd/>
              <a:tailEnd/>
            </a:ln>
            <a:effectLst/>
          </p:spPr>
          <p:txBody>
            <a:bodyPr/>
            <a:lstStyle/>
            <a:p>
              <a:pPr>
                <a:defRPr/>
              </a:pPr>
              <a:endParaRPr lang="zh-TW" altLang="en-US">
                <a:ea typeface="新細明體" pitchFamily="18" charset="-120"/>
              </a:endParaRPr>
            </a:p>
          </p:txBody>
        </p:sp>
        <p:sp>
          <p:nvSpPr>
            <p:cNvPr id="6" name="AutoShape 4"/>
            <p:cNvSpPr>
              <a:spLocks noChangeArrowheads="1"/>
            </p:cNvSpPr>
            <p:nvPr/>
          </p:nvSpPr>
          <p:spPr bwMode="auto">
            <a:xfrm>
              <a:off x="-1584" y="864"/>
              <a:ext cx="2304" cy="2304"/>
            </a:xfrm>
            <a:custGeom>
              <a:avLst/>
              <a:gdLst>
                <a:gd name="G0" fmla="+- 12083 0 0"/>
                <a:gd name="G1" fmla="+- -32000 0 0"/>
                <a:gd name="G2" fmla="+- 32000 0 0"/>
                <a:gd name="T0" fmla="*/ 32000 32000  1"/>
                <a:gd name="T1" fmla="*/ G0 G0  1"/>
                <a:gd name="T2" fmla="+- 0 T0 T1"/>
                <a:gd name="T3" fmla="sqrt T2"/>
                <a:gd name="G3" fmla="*/ 32000 T3 32000"/>
                <a:gd name="T4" fmla="*/ 32000 32000  1"/>
                <a:gd name="T5" fmla="*/ G1 G1  1"/>
                <a:gd name="T6" fmla="+- 0 T4 T5"/>
                <a:gd name="T7" fmla="sqrt T6"/>
                <a:gd name="G4" fmla="*/ 32000 T7 32000"/>
                <a:gd name="T8" fmla="*/ 32000 32000  1"/>
                <a:gd name="T9" fmla="*/ G2 G2  1"/>
                <a:gd name="T10" fmla="+- 0 T8 T9"/>
                <a:gd name="T11" fmla="sqrt T10"/>
                <a:gd name="G5" fmla="*/ 32000 T11 32000"/>
                <a:gd name="G6" fmla="+- 0 0 G3"/>
                <a:gd name="G7" fmla="+- 0 0 G4"/>
                <a:gd name="G8" fmla="+- 0 0 G5"/>
                <a:gd name="G9" fmla="+- 0 G4 G0"/>
                <a:gd name="G10" fmla="?: G9 G4 G0"/>
                <a:gd name="G11" fmla="?: G9 G1 G6"/>
                <a:gd name="G12" fmla="+- 0 G5 G0"/>
                <a:gd name="G13" fmla="?: G12 G5 G0"/>
                <a:gd name="G14" fmla="?: G12 G2 G3"/>
                <a:gd name="G15" fmla="+- G11 0 1"/>
                <a:gd name="G16" fmla="+- G14 1 0"/>
                <a:gd name="G17" fmla="+- 0 G14 G3"/>
                <a:gd name="G18" fmla="?: G17 G8 G13"/>
                <a:gd name="G19" fmla="?: G17 G0 G13"/>
                <a:gd name="G20" fmla="?: G17 G3 G16"/>
                <a:gd name="G21" fmla="+- 0 G6 G11"/>
                <a:gd name="G22" fmla="?: G21 G7 G10"/>
                <a:gd name="G23" fmla="?: G21 G0 G10"/>
                <a:gd name="G24" fmla="?: G21 G6 G15"/>
                <a:gd name="G25" fmla="min G10 G13"/>
                <a:gd name="G26" fmla="max G8 G7"/>
                <a:gd name="G27" fmla="max G26 G0"/>
                <a:gd name="T12" fmla="+- 0 G27 -32000"/>
                <a:gd name="T13" fmla="*/ T12 w 64000"/>
                <a:gd name="T14" fmla="+- 0 G11 -32000"/>
                <a:gd name="T15" fmla="*/ G11 h 64000"/>
                <a:gd name="T16" fmla="+- 0 G25 -32000"/>
                <a:gd name="T17" fmla="*/ T16 w 64000"/>
                <a:gd name="T18" fmla="+- 0 G14 -32000"/>
                <a:gd name="T19" fmla="*/ G14 h 64000"/>
              </a:gdLst>
              <a:ahLst/>
              <a:cxnLst>
                <a:cxn ang="0">
                  <a:pos x="44083" y="2368"/>
                </a:cxn>
                <a:cxn ang="0">
                  <a:pos x="64000" y="32000"/>
                </a:cxn>
                <a:cxn ang="0">
                  <a:pos x="44083" y="61631"/>
                </a:cxn>
                <a:cxn ang="0">
                  <a:pos x="44083" y="61631"/>
                </a:cxn>
                <a:cxn ang="0">
                  <a:pos x="44082" y="61631"/>
                </a:cxn>
                <a:cxn ang="0">
                  <a:pos x="44083" y="61632"/>
                </a:cxn>
                <a:cxn ang="0">
                  <a:pos x="44083" y="2368"/>
                </a:cxn>
                <a:cxn ang="0">
                  <a:pos x="44082" y="2368"/>
                </a:cxn>
                <a:cxn ang="0">
                  <a:pos x="44083" y="2368"/>
                </a:cxn>
              </a:cxnLst>
              <a:rect l="T13" t="T15" r="T17" b="T19"/>
              <a:pathLst>
                <a:path w="64000" h="64000">
                  <a:moveTo>
                    <a:pt x="44083" y="2368"/>
                  </a:moveTo>
                  <a:cubicBezTo>
                    <a:pt x="56127" y="7280"/>
                    <a:pt x="64000" y="18993"/>
                    <a:pt x="64000" y="32000"/>
                  </a:cubicBezTo>
                  <a:cubicBezTo>
                    <a:pt x="64000" y="45006"/>
                    <a:pt x="56127" y="56719"/>
                    <a:pt x="44083" y="61631"/>
                  </a:cubicBezTo>
                  <a:cubicBezTo>
                    <a:pt x="44082" y="61631"/>
                    <a:pt x="44082" y="61631"/>
                    <a:pt x="44082" y="61631"/>
                  </a:cubicBezTo>
                  <a:lnTo>
                    <a:pt x="44083" y="61632"/>
                  </a:lnTo>
                  <a:lnTo>
                    <a:pt x="44083" y="2368"/>
                  </a:lnTo>
                  <a:lnTo>
                    <a:pt x="44082" y="2368"/>
                  </a:lnTo>
                  <a:cubicBezTo>
                    <a:pt x="44082" y="2368"/>
                    <a:pt x="44082" y="2368"/>
                    <a:pt x="44083" y="2368"/>
                  </a:cubicBezTo>
                  <a:close/>
                </a:path>
              </a:pathLst>
            </a:custGeom>
            <a:solidFill>
              <a:schemeClr val="accent2"/>
            </a:solidFill>
            <a:ln w="9525">
              <a:noFill/>
              <a:miter lim="800000"/>
              <a:headEnd/>
              <a:tailEnd/>
            </a:ln>
          </p:spPr>
          <p:txBody>
            <a:bodyPr/>
            <a:lstStyle/>
            <a:p>
              <a:pPr>
                <a:defRPr/>
              </a:pPr>
              <a:endParaRPr kumimoji="0" lang="zh-TW" altLang="zh-TW" sz="2400">
                <a:latin typeface="Times New Roman" pitchFamily="18" charset="0"/>
                <a:ea typeface="新細明體" pitchFamily="18" charset="-120"/>
              </a:endParaRPr>
            </a:p>
          </p:txBody>
        </p:sp>
        <p:sp>
          <p:nvSpPr>
            <p:cNvPr id="7" name="AutoShape 5"/>
            <p:cNvSpPr>
              <a:spLocks noChangeArrowheads="1"/>
            </p:cNvSpPr>
            <p:nvPr/>
          </p:nvSpPr>
          <p:spPr bwMode="auto">
            <a:xfrm>
              <a:off x="-2030" y="192"/>
              <a:ext cx="2544" cy="2544"/>
            </a:xfrm>
            <a:custGeom>
              <a:avLst/>
              <a:gdLst>
                <a:gd name="G0" fmla="+- 18994 0 0"/>
                <a:gd name="G1" fmla="+- -30013 0 0"/>
                <a:gd name="G2" fmla="+- 32000 0 0"/>
                <a:gd name="T0" fmla="*/ 32000 32000  1"/>
                <a:gd name="T1" fmla="*/ G0 G0  1"/>
                <a:gd name="T2" fmla="+- 0 T0 T1"/>
                <a:gd name="T3" fmla="sqrt T2"/>
                <a:gd name="G3" fmla="*/ 32000 T3 32000"/>
                <a:gd name="T4" fmla="*/ 32000 32000  1"/>
                <a:gd name="T5" fmla="*/ G1 G1  1"/>
                <a:gd name="T6" fmla="+- 0 T4 T5"/>
                <a:gd name="T7" fmla="sqrt T6"/>
                <a:gd name="G4" fmla="*/ 32000 T7 32000"/>
                <a:gd name="T8" fmla="*/ 32000 32000  1"/>
                <a:gd name="T9" fmla="*/ G2 G2  1"/>
                <a:gd name="T10" fmla="+- 0 T8 T9"/>
                <a:gd name="T11" fmla="sqrt T10"/>
                <a:gd name="G5" fmla="*/ 32000 T11 32000"/>
                <a:gd name="G6" fmla="+- 0 0 G3"/>
                <a:gd name="G7" fmla="+- 0 0 G4"/>
                <a:gd name="G8" fmla="+- 0 0 G5"/>
                <a:gd name="G9" fmla="+- 0 G4 G0"/>
                <a:gd name="G10" fmla="?: G9 G4 G0"/>
                <a:gd name="G11" fmla="?: G9 G1 G6"/>
                <a:gd name="G12" fmla="+- 0 G5 G0"/>
                <a:gd name="G13" fmla="?: G12 G5 G0"/>
                <a:gd name="G14" fmla="?: G12 G2 G3"/>
                <a:gd name="G15" fmla="+- G11 0 1"/>
                <a:gd name="G16" fmla="+- G14 1 0"/>
                <a:gd name="G17" fmla="+- 0 G14 G3"/>
                <a:gd name="G18" fmla="?: G17 G8 G13"/>
                <a:gd name="G19" fmla="?: G17 G0 G13"/>
                <a:gd name="G20" fmla="?: G17 G3 G16"/>
                <a:gd name="G21" fmla="+- 0 G6 G11"/>
                <a:gd name="G22" fmla="?: G21 G7 G10"/>
                <a:gd name="G23" fmla="?: G21 G0 G10"/>
                <a:gd name="G24" fmla="?: G21 G6 G15"/>
                <a:gd name="G25" fmla="min G10 G13"/>
                <a:gd name="G26" fmla="max G8 G7"/>
                <a:gd name="G27" fmla="max G26 G0"/>
                <a:gd name="T12" fmla="+- 0 G27 -32000"/>
                <a:gd name="T13" fmla="*/ T12 w 64000"/>
                <a:gd name="T14" fmla="+- 0 G11 -32000"/>
                <a:gd name="T15" fmla="*/ G11 h 64000"/>
                <a:gd name="T16" fmla="+- 0 G25 -32000"/>
                <a:gd name="T17" fmla="*/ T16 w 64000"/>
                <a:gd name="T18" fmla="+- 0 G14 -32000"/>
                <a:gd name="T19" fmla="*/ G14 h 64000"/>
              </a:gdLst>
              <a:ahLst/>
              <a:cxnLst>
                <a:cxn ang="0">
                  <a:pos x="50994" y="6246"/>
                </a:cxn>
                <a:cxn ang="0">
                  <a:pos x="64000" y="32000"/>
                </a:cxn>
                <a:cxn ang="0">
                  <a:pos x="50994" y="57753"/>
                </a:cxn>
                <a:cxn ang="0">
                  <a:pos x="50994" y="57753"/>
                </a:cxn>
                <a:cxn ang="0">
                  <a:pos x="50993" y="57753"/>
                </a:cxn>
                <a:cxn ang="0">
                  <a:pos x="50994" y="57754"/>
                </a:cxn>
                <a:cxn ang="0">
                  <a:pos x="50994" y="6246"/>
                </a:cxn>
                <a:cxn ang="0">
                  <a:pos x="50993" y="6246"/>
                </a:cxn>
                <a:cxn ang="0">
                  <a:pos x="50994" y="6246"/>
                </a:cxn>
              </a:cxnLst>
              <a:rect l="T13" t="T15" r="T17" b="T19"/>
              <a:pathLst>
                <a:path w="64000" h="64000">
                  <a:moveTo>
                    <a:pt x="50994" y="6246"/>
                  </a:moveTo>
                  <a:cubicBezTo>
                    <a:pt x="59172" y="12279"/>
                    <a:pt x="64000" y="21837"/>
                    <a:pt x="64000" y="32000"/>
                  </a:cubicBezTo>
                  <a:cubicBezTo>
                    <a:pt x="64000" y="42162"/>
                    <a:pt x="59172" y="51720"/>
                    <a:pt x="50994" y="57753"/>
                  </a:cubicBezTo>
                  <a:cubicBezTo>
                    <a:pt x="50993" y="57753"/>
                    <a:pt x="50993" y="57753"/>
                    <a:pt x="50993" y="57753"/>
                  </a:cubicBezTo>
                  <a:lnTo>
                    <a:pt x="50994" y="57754"/>
                  </a:lnTo>
                  <a:lnTo>
                    <a:pt x="50994" y="6246"/>
                  </a:lnTo>
                  <a:lnTo>
                    <a:pt x="50993" y="6246"/>
                  </a:lnTo>
                  <a:cubicBezTo>
                    <a:pt x="50993" y="6246"/>
                    <a:pt x="50993" y="6246"/>
                    <a:pt x="50994" y="6246"/>
                  </a:cubicBezTo>
                  <a:close/>
                </a:path>
              </a:pathLst>
            </a:custGeom>
            <a:solidFill>
              <a:schemeClr val="hlink"/>
            </a:solidFill>
            <a:ln w="9525">
              <a:noFill/>
              <a:miter lim="800000"/>
              <a:headEnd/>
              <a:tailEnd/>
            </a:ln>
          </p:spPr>
          <p:txBody>
            <a:bodyPr/>
            <a:lstStyle/>
            <a:p>
              <a:pPr>
                <a:defRPr/>
              </a:pPr>
              <a:endParaRPr kumimoji="0" lang="zh-TW" altLang="zh-TW">
                <a:latin typeface="Arial" pitchFamily="34" charset="0"/>
                <a:ea typeface="新細明體" pitchFamily="18" charset="-120"/>
              </a:endParaRPr>
            </a:p>
          </p:txBody>
        </p:sp>
      </p:grpSp>
      <p:sp>
        <p:nvSpPr>
          <p:cNvPr id="17414" name="Rectangle 6"/>
          <p:cNvSpPr>
            <a:spLocks noGrp="1" noChangeArrowheads="1"/>
          </p:cNvSpPr>
          <p:nvPr>
            <p:ph type="ctrTitle"/>
          </p:nvPr>
        </p:nvSpPr>
        <p:spPr>
          <a:xfrm>
            <a:off x="1443038" y="985838"/>
            <a:ext cx="7239000" cy="1444625"/>
          </a:xfrm>
        </p:spPr>
        <p:txBody>
          <a:bodyPr/>
          <a:lstStyle>
            <a:lvl1pPr>
              <a:defRPr sz="4000"/>
            </a:lvl1pPr>
          </a:lstStyle>
          <a:p>
            <a:r>
              <a:rPr lang="zh-TW" altLang="en-US"/>
              <a:t>按一下以編輯母片標題樣式</a:t>
            </a:r>
          </a:p>
        </p:txBody>
      </p:sp>
      <p:sp>
        <p:nvSpPr>
          <p:cNvPr id="17415" name="Rectangle 7"/>
          <p:cNvSpPr>
            <a:spLocks noGrp="1" noChangeArrowheads="1"/>
          </p:cNvSpPr>
          <p:nvPr>
            <p:ph type="subTitle" idx="1"/>
          </p:nvPr>
        </p:nvSpPr>
        <p:spPr>
          <a:xfrm>
            <a:off x="1443038" y="3427413"/>
            <a:ext cx="7239000" cy="1752600"/>
          </a:xfrm>
        </p:spPr>
        <p:txBody>
          <a:bodyPr/>
          <a:lstStyle>
            <a:lvl1pPr marL="0" indent="0">
              <a:buFont typeface="Wingdings" pitchFamily="2" charset="2"/>
              <a:buNone/>
              <a:defRPr/>
            </a:lvl1pPr>
          </a:lstStyle>
          <a:p>
            <a:r>
              <a:rPr lang="zh-TW" altLang="en-US"/>
              <a:t>按一下以編輯母片副標題樣式</a:t>
            </a:r>
          </a:p>
        </p:txBody>
      </p:sp>
      <p:sp>
        <p:nvSpPr>
          <p:cNvPr id="8" name="Rectangle 8"/>
          <p:cNvSpPr>
            <a:spLocks noGrp="1" noChangeArrowheads="1"/>
          </p:cNvSpPr>
          <p:nvPr>
            <p:ph type="dt" sz="half" idx="10"/>
          </p:nvPr>
        </p:nvSpPr>
        <p:spPr/>
        <p:txBody>
          <a:bodyPr/>
          <a:lstStyle>
            <a:lvl1pPr>
              <a:defRPr/>
            </a:lvl1pPr>
          </a:lstStyle>
          <a:p>
            <a:pPr>
              <a:defRPr/>
            </a:pPr>
            <a:endParaRPr lang="en-US" altLang="zh-TW"/>
          </a:p>
        </p:txBody>
      </p:sp>
      <p:sp>
        <p:nvSpPr>
          <p:cNvPr id="9" name="Rectangle 9"/>
          <p:cNvSpPr>
            <a:spLocks noGrp="1" noChangeArrowheads="1"/>
          </p:cNvSpPr>
          <p:nvPr>
            <p:ph type="ftr" sz="quarter" idx="11"/>
          </p:nvPr>
        </p:nvSpPr>
        <p:spPr/>
        <p:txBody>
          <a:bodyPr/>
          <a:lstStyle>
            <a:lvl1pPr>
              <a:defRPr/>
            </a:lvl1pPr>
          </a:lstStyle>
          <a:p>
            <a:pPr>
              <a:defRPr/>
            </a:pPr>
            <a:endParaRPr lang="en-US" altLang="zh-TW"/>
          </a:p>
        </p:txBody>
      </p:sp>
      <p:sp>
        <p:nvSpPr>
          <p:cNvPr id="10" name="Rectangle 10"/>
          <p:cNvSpPr>
            <a:spLocks noGrp="1" noChangeArrowheads="1"/>
          </p:cNvSpPr>
          <p:nvPr>
            <p:ph type="sldNum" sz="quarter" idx="12"/>
          </p:nvPr>
        </p:nvSpPr>
        <p:spPr/>
        <p:txBody>
          <a:bodyPr/>
          <a:lstStyle>
            <a:lvl1pPr>
              <a:defRPr/>
            </a:lvl1pPr>
          </a:lstStyle>
          <a:p>
            <a:pPr>
              <a:defRPr/>
            </a:pPr>
            <a:fld id="{2EF1AC9F-9BCA-44ED-A051-6E3D58B47887}" type="slidenum">
              <a:rPr lang="en-US" altLang="zh-TW"/>
              <a:pPr>
                <a:defRPr/>
              </a:pPr>
              <a:t>‹#›</a:t>
            </a:fld>
            <a:endParaRPr lang="en-US" altLang="zh-TW"/>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9"/>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10"/>
          <p:cNvSpPr>
            <a:spLocks noGrp="1" noChangeArrowheads="1"/>
          </p:cNvSpPr>
          <p:nvPr>
            <p:ph type="sldNum" sz="quarter" idx="12"/>
          </p:nvPr>
        </p:nvSpPr>
        <p:spPr>
          <a:ln/>
        </p:spPr>
        <p:txBody>
          <a:bodyPr/>
          <a:lstStyle>
            <a:lvl1pPr>
              <a:defRPr/>
            </a:lvl1pPr>
          </a:lstStyle>
          <a:p>
            <a:pPr>
              <a:defRPr/>
            </a:pPr>
            <a:fld id="{CDF092C3-664E-47CF-B49B-91897D85C72E}" type="slidenum">
              <a:rPr lang="en-US" altLang="zh-TW"/>
              <a:pPr>
                <a:defRPr/>
              </a:pPr>
              <a:t>‹#›</a:t>
            </a:fld>
            <a:endParaRPr lang="en-US" altLang="zh-TW"/>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856413" y="301625"/>
            <a:ext cx="1827212" cy="5640388"/>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1370013" y="301625"/>
            <a:ext cx="5334000" cy="5640388"/>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9"/>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10"/>
          <p:cNvSpPr>
            <a:spLocks noGrp="1" noChangeArrowheads="1"/>
          </p:cNvSpPr>
          <p:nvPr>
            <p:ph type="sldNum" sz="quarter" idx="12"/>
          </p:nvPr>
        </p:nvSpPr>
        <p:spPr>
          <a:ln/>
        </p:spPr>
        <p:txBody>
          <a:bodyPr/>
          <a:lstStyle>
            <a:lvl1pPr>
              <a:defRPr/>
            </a:lvl1pPr>
          </a:lstStyle>
          <a:p>
            <a:pPr>
              <a:defRPr/>
            </a:pPr>
            <a:fld id="{79128411-4C6B-4C22-A5FB-9517009CF5D2}" type="slidenum">
              <a:rPr lang="en-US" altLang="zh-TW"/>
              <a:pPr>
                <a:defRPr/>
              </a:pPr>
              <a:t>‹#›</a:t>
            </a:fld>
            <a:endParaRPr lang="en-US" altLang="zh-TW"/>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370013" y="301625"/>
            <a:ext cx="7313612" cy="5640388"/>
          </a:xfrm>
        </p:spPr>
        <p:txBody>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zh-TW" altLang="en-US"/>
          </a:p>
        </p:txBody>
      </p:sp>
      <p:sp>
        <p:nvSpPr>
          <p:cNvPr id="3" name="Rectangle 8"/>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9"/>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10"/>
          <p:cNvSpPr>
            <a:spLocks noGrp="1" noChangeArrowheads="1"/>
          </p:cNvSpPr>
          <p:nvPr>
            <p:ph type="sldNum" sz="quarter" idx="12"/>
          </p:nvPr>
        </p:nvSpPr>
        <p:spPr>
          <a:ln/>
        </p:spPr>
        <p:txBody>
          <a:bodyPr/>
          <a:lstStyle>
            <a:lvl1pPr>
              <a:defRPr/>
            </a:lvl1pPr>
          </a:lstStyle>
          <a:p>
            <a:pPr>
              <a:defRPr/>
            </a:pPr>
            <a:fld id="{4F511F00-8945-4498-A2F8-41B761F85782}" type="slidenum">
              <a:rPr lang="en-US" altLang="zh-TW"/>
              <a:pPr>
                <a:defRPr/>
              </a:pPr>
              <a:t>‹#›</a:t>
            </a:fld>
            <a:endParaRPr lang="en-US" altLang="zh-TW"/>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9"/>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10"/>
          <p:cNvSpPr>
            <a:spLocks noGrp="1" noChangeArrowheads="1"/>
          </p:cNvSpPr>
          <p:nvPr>
            <p:ph type="sldNum" sz="quarter" idx="12"/>
          </p:nvPr>
        </p:nvSpPr>
        <p:spPr>
          <a:ln/>
        </p:spPr>
        <p:txBody>
          <a:bodyPr/>
          <a:lstStyle>
            <a:lvl1pPr>
              <a:defRPr/>
            </a:lvl1pPr>
          </a:lstStyle>
          <a:p>
            <a:pPr>
              <a:defRPr/>
            </a:pPr>
            <a:fld id="{E90B94D6-6C76-4B86-9ADD-3C71560AD6A9}" type="slidenum">
              <a:rPr lang="en-US" altLang="zh-TW"/>
              <a:pPr>
                <a:defRPr/>
              </a:pPr>
              <a:t>‹#›</a:t>
            </a:fld>
            <a:endParaRPr lang="en-US" altLang="zh-TW"/>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8"/>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9"/>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10"/>
          <p:cNvSpPr>
            <a:spLocks noGrp="1" noChangeArrowheads="1"/>
          </p:cNvSpPr>
          <p:nvPr>
            <p:ph type="sldNum" sz="quarter" idx="12"/>
          </p:nvPr>
        </p:nvSpPr>
        <p:spPr>
          <a:ln/>
        </p:spPr>
        <p:txBody>
          <a:bodyPr/>
          <a:lstStyle>
            <a:lvl1pPr>
              <a:defRPr/>
            </a:lvl1pPr>
          </a:lstStyle>
          <a:p>
            <a:pPr>
              <a:defRPr/>
            </a:pPr>
            <a:fld id="{7D06DFF0-2F0B-4C96-9C24-3A8A17E2F268}" type="slidenum">
              <a:rPr lang="en-US" altLang="zh-TW"/>
              <a:pPr>
                <a:defRPr/>
              </a:pPr>
              <a:t>‹#›</a:t>
            </a:fld>
            <a:endParaRPr lang="en-US" altLang="zh-TW"/>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1370013" y="1827213"/>
            <a:ext cx="3579812"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5102225" y="1827213"/>
            <a:ext cx="3581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8"/>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9"/>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10"/>
          <p:cNvSpPr>
            <a:spLocks noGrp="1" noChangeArrowheads="1"/>
          </p:cNvSpPr>
          <p:nvPr>
            <p:ph type="sldNum" sz="quarter" idx="12"/>
          </p:nvPr>
        </p:nvSpPr>
        <p:spPr>
          <a:ln/>
        </p:spPr>
        <p:txBody>
          <a:bodyPr/>
          <a:lstStyle>
            <a:lvl1pPr>
              <a:defRPr/>
            </a:lvl1pPr>
          </a:lstStyle>
          <a:p>
            <a:pPr>
              <a:defRPr/>
            </a:pPr>
            <a:fld id="{8251C784-E3BC-4120-822A-6D37A77523A3}" type="slidenum">
              <a:rPr lang="en-US" altLang="zh-TW"/>
              <a:pPr>
                <a:defRPr/>
              </a:pPr>
              <a:t>‹#›</a:t>
            </a:fld>
            <a:endParaRPr lang="en-US" altLang="zh-TW"/>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8"/>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9"/>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10"/>
          <p:cNvSpPr>
            <a:spLocks noGrp="1" noChangeArrowheads="1"/>
          </p:cNvSpPr>
          <p:nvPr>
            <p:ph type="sldNum" sz="quarter" idx="12"/>
          </p:nvPr>
        </p:nvSpPr>
        <p:spPr>
          <a:ln/>
        </p:spPr>
        <p:txBody>
          <a:bodyPr/>
          <a:lstStyle>
            <a:lvl1pPr>
              <a:defRPr/>
            </a:lvl1pPr>
          </a:lstStyle>
          <a:p>
            <a:pPr>
              <a:defRPr/>
            </a:pPr>
            <a:fld id="{840F89FB-FD1C-4CF9-9077-714D5CFA522C}" type="slidenum">
              <a:rPr lang="en-US" altLang="zh-TW"/>
              <a:pPr>
                <a:defRPr/>
              </a:pPr>
              <a:t>‹#›</a:t>
            </a:fld>
            <a:endParaRPr lang="en-US" altLang="zh-TW"/>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Rectangle 8"/>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9"/>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10"/>
          <p:cNvSpPr>
            <a:spLocks noGrp="1" noChangeArrowheads="1"/>
          </p:cNvSpPr>
          <p:nvPr>
            <p:ph type="sldNum" sz="quarter" idx="12"/>
          </p:nvPr>
        </p:nvSpPr>
        <p:spPr>
          <a:ln/>
        </p:spPr>
        <p:txBody>
          <a:bodyPr/>
          <a:lstStyle>
            <a:lvl1pPr>
              <a:defRPr/>
            </a:lvl1pPr>
          </a:lstStyle>
          <a:p>
            <a:pPr>
              <a:defRPr/>
            </a:pPr>
            <a:fld id="{7C4F0B92-3323-4998-BFAD-5455D6943976}" type="slidenum">
              <a:rPr lang="en-US" altLang="zh-TW"/>
              <a:pPr>
                <a:defRPr/>
              </a:pPr>
              <a:t>‹#›</a:t>
            </a:fld>
            <a:endParaRPr lang="en-US" altLang="zh-TW"/>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9"/>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10"/>
          <p:cNvSpPr>
            <a:spLocks noGrp="1" noChangeArrowheads="1"/>
          </p:cNvSpPr>
          <p:nvPr>
            <p:ph type="sldNum" sz="quarter" idx="12"/>
          </p:nvPr>
        </p:nvSpPr>
        <p:spPr>
          <a:ln/>
        </p:spPr>
        <p:txBody>
          <a:bodyPr/>
          <a:lstStyle>
            <a:lvl1pPr>
              <a:defRPr/>
            </a:lvl1pPr>
          </a:lstStyle>
          <a:p>
            <a:pPr>
              <a:defRPr/>
            </a:pPr>
            <a:fld id="{0FB7A668-AB4C-4494-BD53-D0333DFEFCBF}" type="slidenum">
              <a:rPr lang="en-US" altLang="zh-TW"/>
              <a:pPr>
                <a:defRPr/>
              </a:pPr>
              <a:t>‹#›</a:t>
            </a:fld>
            <a:endParaRPr lang="en-US" altLang="zh-TW"/>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8"/>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9"/>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10"/>
          <p:cNvSpPr>
            <a:spLocks noGrp="1" noChangeArrowheads="1"/>
          </p:cNvSpPr>
          <p:nvPr>
            <p:ph type="sldNum" sz="quarter" idx="12"/>
          </p:nvPr>
        </p:nvSpPr>
        <p:spPr>
          <a:ln/>
        </p:spPr>
        <p:txBody>
          <a:bodyPr/>
          <a:lstStyle>
            <a:lvl1pPr>
              <a:defRPr/>
            </a:lvl1pPr>
          </a:lstStyle>
          <a:p>
            <a:pPr>
              <a:defRPr/>
            </a:pPr>
            <a:fld id="{9269825A-1066-45A2-AFCA-CEA1C8396D01}" type="slidenum">
              <a:rPr lang="en-US" altLang="zh-TW"/>
              <a:pPr>
                <a:defRPr/>
              </a:pPr>
              <a:t>‹#›</a:t>
            </a:fld>
            <a:endParaRPr lang="en-US" altLang="zh-TW"/>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8"/>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9"/>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10"/>
          <p:cNvSpPr>
            <a:spLocks noGrp="1" noChangeArrowheads="1"/>
          </p:cNvSpPr>
          <p:nvPr>
            <p:ph type="sldNum" sz="quarter" idx="12"/>
          </p:nvPr>
        </p:nvSpPr>
        <p:spPr>
          <a:ln/>
        </p:spPr>
        <p:txBody>
          <a:bodyPr/>
          <a:lstStyle>
            <a:lvl1pPr>
              <a:defRPr/>
            </a:lvl1pPr>
          </a:lstStyle>
          <a:p>
            <a:pPr>
              <a:defRPr/>
            </a:pPr>
            <a:fld id="{206373D8-EC78-4D6C-80BA-333DFD8955E4}" type="slidenum">
              <a:rPr lang="en-US" altLang="zh-TW"/>
              <a:pPr>
                <a:defRPr/>
              </a:pPr>
              <a:t>‹#›</a:t>
            </a:fld>
            <a:endParaRPr lang="en-US" altLang="zh-TW"/>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3238500" y="0"/>
            <a:ext cx="11925300" cy="3810000"/>
            <a:chOff x="-2040" y="0"/>
            <a:chExt cx="7512" cy="2400"/>
          </a:xfrm>
        </p:grpSpPr>
        <p:sp>
          <p:nvSpPr>
            <p:cNvPr id="16387" name="AutoShape 3"/>
            <p:cNvSpPr>
              <a:spLocks noChangeArrowheads="1"/>
            </p:cNvSpPr>
            <p:nvPr/>
          </p:nvSpPr>
          <p:spPr bwMode="auto">
            <a:xfrm>
              <a:off x="-2040" y="432"/>
              <a:ext cx="2592" cy="1968"/>
            </a:xfrm>
            <a:custGeom>
              <a:avLst/>
              <a:gdLst>
                <a:gd name="G0" fmla="+- 18296 0 0"/>
                <a:gd name="G1" fmla="+- -30880 0 0"/>
                <a:gd name="G2" fmla="+- 31512 0 0"/>
                <a:gd name="T0" fmla="*/ 32000 32000  1"/>
                <a:gd name="T1" fmla="*/ G0 G0  1"/>
                <a:gd name="T2" fmla="+- 0 T0 T1"/>
                <a:gd name="T3" fmla="sqrt T2"/>
                <a:gd name="G3" fmla="*/ 32000 T3 32000"/>
                <a:gd name="T4" fmla="*/ 32000 32000  1"/>
                <a:gd name="T5" fmla="*/ G1 G1  1"/>
                <a:gd name="T6" fmla="+- 0 T4 T5"/>
                <a:gd name="T7" fmla="sqrt T6"/>
                <a:gd name="G4" fmla="*/ 32000 T7 32000"/>
                <a:gd name="T8" fmla="*/ 32000 32000  1"/>
                <a:gd name="T9" fmla="*/ G2 G2  1"/>
                <a:gd name="T10" fmla="+- 0 T8 T9"/>
                <a:gd name="T11" fmla="sqrt T10"/>
                <a:gd name="G5" fmla="*/ 32000 T11 32000"/>
                <a:gd name="G6" fmla="+- 0 0 G3"/>
                <a:gd name="G7" fmla="+- 0 0 G4"/>
                <a:gd name="G8" fmla="+- 0 0 G5"/>
                <a:gd name="G9" fmla="+- 0 G4 G0"/>
                <a:gd name="G10" fmla="?: G9 G4 G0"/>
                <a:gd name="G11" fmla="?: G9 G1 G6"/>
                <a:gd name="G12" fmla="+- 0 G5 G0"/>
                <a:gd name="G13" fmla="?: G12 G5 G0"/>
                <a:gd name="G14" fmla="?: G12 G2 G3"/>
                <a:gd name="G15" fmla="+- G11 0 1"/>
                <a:gd name="G16" fmla="+- G14 1 0"/>
                <a:gd name="G17" fmla="+- 0 G14 G3"/>
                <a:gd name="G18" fmla="?: G17 G8 G13"/>
                <a:gd name="G19" fmla="?: G17 G0 G13"/>
                <a:gd name="G20" fmla="?: G17 G3 G16"/>
                <a:gd name="G21" fmla="+- 0 G6 G11"/>
                <a:gd name="G22" fmla="?: G21 G7 G10"/>
                <a:gd name="G23" fmla="?: G21 G0 G10"/>
                <a:gd name="G24" fmla="?: G21 G6 G15"/>
                <a:gd name="G25" fmla="min G10 G13"/>
                <a:gd name="G26" fmla="max G8 G7"/>
                <a:gd name="G27" fmla="max G26 G0"/>
                <a:gd name="T12" fmla="+- 0 G27 -32000"/>
                <a:gd name="T13" fmla="*/ T12 w 64000"/>
                <a:gd name="T14" fmla="+- 0 G11 -32000"/>
                <a:gd name="T15" fmla="*/ G11 h 64000"/>
                <a:gd name="T16" fmla="+- 0 G25 -32000"/>
                <a:gd name="T17" fmla="*/ T16 w 64000"/>
                <a:gd name="T18" fmla="+- 0 G14 -32000"/>
                <a:gd name="T19" fmla="*/ G14 h 64000"/>
              </a:gdLst>
              <a:ahLst/>
              <a:cxnLst>
                <a:cxn ang="0">
                  <a:pos x="50296" y="5746"/>
                </a:cxn>
                <a:cxn ang="0">
                  <a:pos x="64000" y="32000"/>
                </a:cxn>
                <a:cxn ang="0">
                  <a:pos x="50296" y="58253"/>
                </a:cxn>
                <a:cxn ang="0">
                  <a:pos x="50296" y="58253"/>
                </a:cxn>
                <a:cxn ang="0">
                  <a:pos x="50295" y="58253"/>
                </a:cxn>
                <a:cxn ang="0">
                  <a:pos x="50296" y="58254"/>
                </a:cxn>
                <a:cxn ang="0">
                  <a:pos x="50296" y="5746"/>
                </a:cxn>
                <a:cxn ang="0">
                  <a:pos x="50295" y="5746"/>
                </a:cxn>
                <a:cxn ang="0">
                  <a:pos x="50296" y="5746"/>
                </a:cxn>
              </a:cxnLst>
              <a:rect l="T13" t="T15" r="T17" b="T19"/>
              <a:pathLst>
                <a:path w="64000" h="64000">
                  <a:moveTo>
                    <a:pt x="50296" y="5746"/>
                  </a:moveTo>
                  <a:cubicBezTo>
                    <a:pt x="58882" y="11730"/>
                    <a:pt x="64000" y="21534"/>
                    <a:pt x="64000" y="32000"/>
                  </a:cubicBezTo>
                  <a:cubicBezTo>
                    <a:pt x="64000" y="42465"/>
                    <a:pt x="58882" y="52269"/>
                    <a:pt x="50296" y="58253"/>
                  </a:cubicBezTo>
                  <a:cubicBezTo>
                    <a:pt x="50296" y="58253"/>
                    <a:pt x="50296" y="58253"/>
                    <a:pt x="50295" y="58253"/>
                  </a:cubicBezTo>
                  <a:lnTo>
                    <a:pt x="50296" y="58254"/>
                  </a:lnTo>
                  <a:lnTo>
                    <a:pt x="50296" y="5746"/>
                  </a:lnTo>
                  <a:lnTo>
                    <a:pt x="50295" y="5746"/>
                  </a:lnTo>
                  <a:cubicBezTo>
                    <a:pt x="50296" y="5746"/>
                    <a:pt x="50296" y="5746"/>
                    <a:pt x="50296" y="5746"/>
                  </a:cubicBezTo>
                  <a:close/>
                </a:path>
              </a:pathLst>
            </a:custGeom>
            <a:solidFill>
              <a:schemeClr val="accent2"/>
            </a:solidFill>
            <a:ln w="9525">
              <a:noFill/>
              <a:miter lim="800000"/>
              <a:headEnd/>
              <a:tailEnd/>
            </a:ln>
          </p:spPr>
          <p:txBody>
            <a:bodyPr/>
            <a:lstStyle/>
            <a:p>
              <a:pPr>
                <a:defRPr/>
              </a:pPr>
              <a:endParaRPr kumimoji="0" lang="zh-TW" altLang="zh-TW" sz="2400">
                <a:latin typeface="Times New Roman" pitchFamily="18" charset="0"/>
                <a:ea typeface="新細明體" pitchFamily="18" charset="-120"/>
              </a:endParaRPr>
            </a:p>
          </p:txBody>
        </p:sp>
        <p:sp>
          <p:nvSpPr>
            <p:cNvPr id="16388" name="AutoShape 4"/>
            <p:cNvSpPr>
              <a:spLocks noChangeArrowheads="1"/>
            </p:cNvSpPr>
            <p:nvPr/>
          </p:nvSpPr>
          <p:spPr bwMode="auto">
            <a:xfrm>
              <a:off x="-1528" y="0"/>
              <a:ext cx="1949" cy="1987"/>
            </a:xfrm>
            <a:custGeom>
              <a:avLst/>
              <a:gdLst>
                <a:gd name="G0" fmla="+- 18077 0 0"/>
                <a:gd name="G1" fmla="+- -30880 0 0"/>
                <a:gd name="G2" fmla="+- 32000 0 0"/>
                <a:gd name="T0" fmla="*/ 32000 32000  1"/>
                <a:gd name="T1" fmla="*/ G0 G0  1"/>
                <a:gd name="T2" fmla="+- 0 T0 T1"/>
                <a:gd name="T3" fmla="sqrt T2"/>
                <a:gd name="G3" fmla="*/ 32000 T3 32000"/>
                <a:gd name="T4" fmla="*/ 32000 32000  1"/>
                <a:gd name="T5" fmla="*/ G1 G1  1"/>
                <a:gd name="T6" fmla="+- 0 T4 T5"/>
                <a:gd name="T7" fmla="sqrt T6"/>
                <a:gd name="G4" fmla="*/ 32000 T7 32000"/>
                <a:gd name="T8" fmla="*/ 32000 32000  1"/>
                <a:gd name="T9" fmla="*/ G2 G2  1"/>
                <a:gd name="T10" fmla="+- 0 T8 T9"/>
                <a:gd name="T11" fmla="sqrt T10"/>
                <a:gd name="G5" fmla="*/ 32000 T11 32000"/>
                <a:gd name="G6" fmla="+- 0 0 G3"/>
                <a:gd name="G7" fmla="+- 0 0 G4"/>
                <a:gd name="G8" fmla="+- 0 0 G5"/>
                <a:gd name="G9" fmla="+- 0 G4 G0"/>
                <a:gd name="G10" fmla="?: G9 G4 G0"/>
                <a:gd name="G11" fmla="?: G9 G1 G6"/>
                <a:gd name="G12" fmla="+- 0 G5 G0"/>
                <a:gd name="G13" fmla="?: G12 G5 G0"/>
                <a:gd name="G14" fmla="?: G12 G2 G3"/>
                <a:gd name="G15" fmla="+- G11 0 1"/>
                <a:gd name="G16" fmla="+- G14 1 0"/>
                <a:gd name="G17" fmla="+- 0 G14 G3"/>
                <a:gd name="G18" fmla="?: G17 G8 G13"/>
                <a:gd name="G19" fmla="?: G17 G0 G13"/>
                <a:gd name="G20" fmla="?: G17 G3 G16"/>
                <a:gd name="G21" fmla="+- 0 G6 G11"/>
                <a:gd name="G22" fmla="?: G21 G7 G10"/>
                <a:gd name="G23" fmla="?: G21 G0 G10"/>
                <a:gd name="G24" fmla="?: G21 G6 G15"/>
                <a:gd name="G25" fmla="min G10 G13"/>
                <a:gd name="G26" fmla="max G8 G7"/>
                <a:gd name="G27" fmla="max G26 G0"/>
                <a:gd name="T12" fmla="+- 0 G27 -32000"/>
                <a:gd name="T13" fmla="*/ T12 w 64000"/>
                <a:gd name="T14" fmla="+- 0 G11 -32000"/>
                <a:gd name="T15" fmla="*/ G11 h 64000"/>
                <a:gd name="T16" fmla="+- 0 G25 -32000"/>
                <a:gd name="T17" fmla="*/ T16 w 64000"/>
                <a:gd name="T18" fmla="+- 0 G14 -32000"/>
                <a:gd name="T19" fmla="*/ G14 h 64000"/>
              </a:gdLst>
              <a:ahLst/>
              <a:cxnLst>
                <a:cxn ang="0">
                  <a:pos x="50077" y="5595"/>
                </a:cxn>
                <a:cxn ang="0">
                  <a:pos x="64000" y="32000"/>
                </a:cxn>
                <a:cxn ang="0">
                  <a:pos x="50077" y="58404"/>
                </a:cxn>
                <a:cxn ang="0">
                  <a:pos x="50077" y="58404"/>
                </a:cxn>
                <a:cxn ang="0">
                  <a:pos x="50076" y="58404"/>
                </a:cxn>
                <a:cxn ang="0">
                  <a:pos x="50077" y="58405"/>
                </a:cxn>
                <a:cxn ang="0">
                  <a:pos x="50077" y="5595"/>
                </a:cxn>
                <a:cxn ang="0">
                  <a:pos x="50076" y="5595"/>
                </a:cxn>
                <a:cxn ang="0">
                  <a:pos x="50077" y="5595"/>
                </a:cxn>
              </a:cxnLst>
              <a:rect l="T13" t="T15" r="T17" b="T19"/>
              <a:pathLst>
                <a:path w="64000" h="64000">
                  <a:moveTo>
                    <a:pt x="50077" y="5595"/>
                  </a:moveTo>
                  <a:cubicBezTo>
                    <a:pt x="58790" y="11560"/>
                    <a:pt x="64000" y="21440"/>
                    <a:pt x="64000" y="32000"/>
                  </a:cubicBezTo>
                  <a:cubicBezTo>
                    <a:pt x="64000" y="42559"/>
                    <a:pt x="58790" y="52439"/>
                    <a:pt x="50077" y="58404"/>
                  </a:cubicBezTo>
                  <a:cubicBezTo>
                    <a:pt x="50077" y="58404"/>
                    <a:pt x="50077" y="58404"/>
                    <a:pt x="50076" y="58404"/>
                  </a:cubicBezTo>
                  <a:lnTo>
                    <a:pt x="50077" y="58405"/>
                  </a:lnTo>
                  <a:lnTo>
                    <a:pt x="50077" y="5595"/>
                  </a:lnTo>
                  <a:lnTo>
                    <a:pt x="50076" y="5595"/>
                  </a:lnTo>
                  <a:cubicBezTo>
                    <a:pt x="50077" y="5595"/>
                    <a:pt x="50077" y="5595"/>
                    <a:pt x="50077" y="5595"/>
                  </a:cubicBezTo>
                  <a:close/>
                </a:path>
              </a:pathLst>
            </a:custGeom>
            <a:solidFill>
              <a:schemeClr val="hlink"/>
            </a:solidFill>
            <a:ln w="9525">
              <a:noFill/>
              <a:miter lim="800000"/>
              <a:headEnd/>
              <a:tailEnd/>
            </a:ln>
          </p:spPr>
          <p:txBody>
            <a:bodyPr/>
            <a:lstStyle/>
            <a:p>
              <a:pPr>
                <a:defRPr/>
              </a:pPr>
              <a:endParaRPr kumimoji="0" lang="zh-TW" altLang="zh-TW">
                <a:latin typeface="Arial" pitchFamily="34" charset="0"/>
                <a:ea typeface="新細明體" pitchFamily="18" charset="-120"/>
              </a:endParaRPr>
            </a:p>
          </p:txBody>
        </p:sp>
        <p:sp>
          <p:nvSpPr>
            <p:cNvPr id="16389" name="Line 5"/>
            <p:cNvSpPr>
              <a:spLocks noChangeShapeType="1"/>
            </p:cNvSpPr>
            <p:nvPr/>
          </p:nvSpPr>
          <p:spPr bwMode="auto">
            <a:xfrm>
              <a:off x="864" y="960"/>
              <a:ext cx="4608" cy="0"/>
            </a:xfrm>
            <a:prstGeom prst="line">
              <a:avLst/>
            </a:prstGeom>
            <a:noFill/>
            <a:ln w="12700">
              <a:solidFill>
                <a:schemeClr val="tx1"/>
              </a:solidFill>
              <a:round/>
              <a:headEnd/>
              <a:tailEnd/>
            </a:ln>
            <a:effectLst/>
          </p:spPr>
          <p:txBody>
            <a:bodyPr/>
            <a:lstStyle/>
            <a:p>
              <a:pPr>
                <a:defRPr/>
              </a:pPr>
              <a:endParaRPr lang="zh-TW" altLang="en-US">
                <a:ea typeface="新細明體" pitchFamily="18" charset="-120"/>
              </a:endParaRPr>
            </a:p>
          </p:txBody>
        </p:sp>
      </p:grpSp>
      <p:sp>
        <p:nvSpPr>
          <p:cNvPr id="1027" name="Rectangle 6"/>
          <p:cNvSpPr>
            <a:spLocks noGrp="1" noChangeArrowheads="1"/>
          </p:cNvSpPr>
          <p:nvPr>
            <p:ph type="title"/>
          </p:nvPr>
        </p:nvSpPr>
        <p:spPr bwMode="auto">
          <a:xfrm>
            <a:off x="1370013" y="301625"/>
            <a:ext cx="7313612"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zh-TW" altLang="en-US" smtClean="0"/>
              <a:t>按一下以編輯母片標題樣式</a:t>
            </a:r>
          </a:p>
        </p:txBody>
      </p:sp>
      <p:sp>
        <p:nvSpPr>
          <p:cNvPr id="1028" name="Rectangle 7"/>
          <p:cNvSpPr>
            <a:spLocks noGrp="1" noChangeArrowheads="1"/>
          </p:cNvSpPr>
          <p:nvPr>
            <p:ph type="body" idx="1"/>
          </p:nvPr>
        </p:nvSpPr>
        <p:spPr bwMode="auto">
          <a:xfrm>
            <a:off x="1370013" y="1827213"/>
            <a:ext cx="7313612"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16392" name="Rectangle 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kumimoji="0" sz="1200">
                <a:ea typeface="新細明體" pitchFamily="18" charset="-120"/>
              </a:defRPr>
            </a:lvl1pPr>
          </a:lstStyle>
          <a:p>
            <a:pPr>
              <a:defRPr/>
            </a:pPr>
            <a:endParaRPr lang="en-US" altLang="zh-TW"/>
          </a:p>
        </p:txBody>
      </p:sp>
      <p:sp>
        <p:nvSpPr>
          <p:cNvPr id="16393" name="Rectangle 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kumimoji="0" sz="1200">
                <a:ea typeface="新細明體" pitchFamily="18" charset="-120"/>
              </a:defRPr>
            </a:lvl1pPr>
          </a:lstStyle>
          <a:p>
            <a:pPr>
              <a:defRPr/>
            </a:pPr>
            <a:endParaRPr lang="en-US" altLang="zh-TW"/>
          </a:p>
        </p:txBody>
      </p:sp>
      <p:sp>
        <p:nvSpPr>
          <p:cNvPr id="16394" name="Rectangle 10"/>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kumimoji="0" sz="1200">
                <a:ea typeface="新細明體" pitchFamily="18" charset="-120"/>
              </a:defRPr>
            </a:lvl1pPr>
          </a:lstStyle>
          <a:p>
            <a:pPr>
              <a:defRPr/>
            </a:pPr>
            <a:fld id="{82D17EC2-057D-498B-84D1-2A0F7B46F54D}"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83673" r:id="rId1"/>
    <p:sldLayoutId id="2147483672" r:id="rId2"/>
    <p:sldLayoutId id="2147483671" r:id="rId3"/>
    <p:sldLayoutId id="2147483670" r:id="rId4"/>
    <p:sldLayoutId id="2147483669" r:id="rId5"/>
    <p:sldLayoutId id="2147483668" r:id="rId6"/>
    <p:sldLayoutId id="2147483667" r:id="rId7"/>
    <p:sldLayoutId id="2147483666" r:id="rId8"/>
    <p:sldLayoutId id="2147483665" r:id="rId9"/>
    <p:sldLayoutId id="2147483664" r:id="rId10"/>
    <p:sldLayoutId id="2147483663" r:id="rId11"/>
    <p:sldLayoutId id="2147483662" r:id="rId12"/>
  </p:sldLayoutIdLst>
  <p:txStyles>
    <p:titleStyle>
      <a:lvl1pPr algn="l" rtl="0" eaLnBrk="0" fontAlgn="base" hangingPunct="0">
        <a:spcBef>
          <a:spcPct val="0"/>
        </a:spcBef>
        <a:spcAft>
          <a:spcPct val="0"/>
        </a:spcAft>
        <a:defRPr kumimoji="1" sz="3600">
          <a:solidFill>
            <a:schemeClr val="tx2"/>
          </a:solidFill>
          <a:latin typeface="+mj-lt"/>
          <a:ea typeface="+mj-ea"/>
          <a:cs typeface="+mj-cs"/>
        </a:defRPr>
      </a:lvl1pPr>
      <a:lvl2pPr algn="l" rtl="0" eaLnBrk="0" fontAlgn="base" hangingPunct="0">
        <a:spcBef>
          <a:spcPct val="0"/>
        </a:spcBef>
        <a:spcAft>
          <a:spcPct val="0"/>
        </a:spcAft>
        <a:defRPr kumimoji="1" sz="3600">
          <a:solidFill>
            <a:schemeClr val="tx2"/>
          </a:solidFill>
          <a:latin typeface="Arial" pitchFamily="34" charset="0"/>
          <a:ea typeface="新細明體" pitchFamily="18" charset="-120"/>
        </a:defRPr>
      </a:lvl2pPr>
      <a:lvl3pPr algn="l" rtl="0" eaLnBrk="0" fontAlgn="base" hangingPunct="0">
        <a:spcBef>
          <a:spcPct val="0"/>
        </a:spcBef>
        <a:spcAft>
          <a:spcPct val="0"/>
        </a:spcAft>
        <a:defRPr kumimoji="1" sz="3600">
          <a:solidFill>
            <a:schemeClr val="tx2"/>
          </a:solidFill>
          <a:latin typeface="Arial" pitchFamily="34" charset="0"/>
          <a:ea typeface="新細明體" pitchFamily="18" charset="-120"/>
        </a:defRPr>
      </a:lvl3pPr>
      <a:lvl4pPr algn="l" rtl="0" eaLnBrk="0" fontAlgn="base" hangingPunct="0">
        <a:spcBef>
          <a:spcPct val="0"/>
        </a:spcBef>
        <a:spcAft>
          <a:spcPct val="0"/>
        </a:spcAft>
        <a:defRPr kumimoji="1" sz="3600">
          <a:solidFill>
            <a:schemeClr val="tx2"/>
          </a:solidFill>
          <a:latin typeface="Arial" pitchFamily="34" charset="0"/>
          <a:ea typeface="新細明體" pitchFamily="18" charset="-120"/>
        </a:defRPr>
      </a:lvl4pPr>
      <a:lvl5pPr algn="l" rtl="0" eaLnBrk="0" fontAlgn="base" hangingPunct="0">
        <a:spcBef>
          <a:spcPct val="0"/>
        </a:spcBef>
        <a:spcAft>
          <a:spcPct val="0"/>
        </a:spcAft>
        <a:defRPr kumimoji="1" sz="3600">
          <a:solidFill>
            <a:schemeClr val="tx2"/>
          </a:solidFill>
          <a:latin typeface="Arial" pitchFamily="34" charset="0"/>
          <a:ea typeface="新細明體" pitchFamily="18" charset="-120"/>
        </a:defRPr>
      </a:lvl5pPr>
      <a:lvl6pPr marL="457200" algn="l" rtl="0" fontAlgn="base">
        <a:spcBef>
          <a:spcPct val="0"/>
        </a:spcBef>
        <a:spcAft>
          <a:spcPct val="0"/>
        </a:spcAft>
        <a:defRPr kumimoji="1" sz="3600">
          <a:solidFill>
            <a:schemeClr val="tx2"/>
          </a:solidFill>
          <a:latin typeface="Arial" pitchFamily="34" charset="0"/>
          <a:ea typeface="新細明體" pitchFamily="18" charset="-120"/>
        </a:defRPr>
      </a:lvl6pPr>
      <a:lvl7pPr marL="914400" algn="l" rtl="0" fontAlgn="base">
        <a:spcBef>
          <a:spcPct val="0"/>
        </a:spcBef>
        <a:spcAft>
          <a:spcPct val="0"/>
        </a:spcAft>
        <a:defRPr kumimoji="1" sz="3600">
          <a:solidFill>
            <a:schemeClr val="tx2"/>
          </a:solidFill>
          <a:latin typeface="Arial" pitchFamily="34" charset="0"/>
          <a:ea typeface="新細明體" pitchFamily="18" charset="-120"/>
        </a:defRPr>
      </a:lvl7pPr>
      <a:lvl8pPr marL="1371600" algn="l" rtl="0" fontAlgn="base">
        <a:spcBef>
          <a:spcPct val="0"/>
        </a:spcBef>
        <a:spcAft>
          <a:spcPct val="0"/>
        </a:spcAft>
        <a:defRPr kumimoji="1" sz="3600">
          <a:solidFill>
            <a:schemeClr val="tx2"/>
          </a:solidFill>
          <a:latin typeface="Arial" pitchFamily="34" charset="0"/>
          <a:ea typeface="新細明體" pitchFamily="18" charset="-120"/>
        </a:defRPr>
      </a:lvl8pPr>
      <a:lvl9pPr marL="1828800" algn="l" rtl="0" fontAlgn="base">
        <a:spcBef>
          <a:spcPct val="0"/>
        </a:spcBef>
        <a:spcAft>
          <a:spcPct val="0"/>
        </a:spcAft>
        <a:defRPr kumimoji="1" sz="3600">
          <a:solidFill>
            <a:schemeClr val="tx2"/>
          </a:solidFill>
          <a:latin typeface="Arial" pitchFamily="34" charset="0"/>
          <a:ea typeface="新細明體" pitchFamily="18" charset="-120"/>
        </a:defRPr>
      </a:lvl9pPr>
    </p:titleStyle>
    <p:bodyStyle>
      <a:lvl1pPr marL="342900" indent="-342900" algn="l" rtl="0" eaLnBrk="0" fontAlgn="base" hangingPunct="0">
        <a:spcBef>
          <a:spcPct val="20000"/>
        </a:spcBef>
        <a:spcAft>
          <a:spcPct val="0"/>
        </a:spcAft>
        <a:buClr>
          <a:schemeClr val="tx2"/>
        </a:buClr>
        <a:buSzPct val="70000"/>
        <a:buFont typeface="Wingdings" pitchFamily="2" charset="2"/>
        <a:buChar char="¡"/>
        <a:defRPr kumimoji="1" sz="29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itchFamily="2" charset="2"/>
        <a:buChar char="l"/>
        <a:defRPr kumimoji="1" sz="2500">
          <a:solidFill>
            <a:schemeClr val="tx1"/>
          </a:solidFill>
          <a:latin typeface="+mn-lt"/>
          <a:ea typeface="+mn-ea"/>
        </a:defRPr>
      </a:lvl2pPr>
      <a:lvl3pPr marL="1143000" indent="-228600" algn="l" rtl="0" eaLnBrk="0" fontAlgn="base" hangingPunct="0">
        <a:spcBef>
          <a:spcPct val="20000"/>
        </a:spcBef>
        <a:spcAft>
          <a:spcPct val="0"/>
        </a:spcAft>
        <a:buClr>
          <a:schemeClr val="tx2"/>
        </a:buClr>
        <a:buSzPct val="65000"/>
        <a:buFont typeface="Wingdings" pitchFamily="2" charset="2"/>
        <a:buChar char="¡"/>
        <a:defRPr kumimoji="1" sz="22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70000"/>
        <a:buFont typeface="Wingdings" pitchFamily="2" charset="2"/>
        <a:buChar char="l"/>
        <a:defRPr kumimoji="1" sz="1900">
          <a:solidFill>
            <a:schemeClr val="tx1"/>
          </a:solidFill>
          <a:latin typeface="+mn-lt"/>
          <a:ea typeface="+mn-ea"/>
        </a:defRPr>
      </a:lvl4pPr>
      <a:lvl5pPr marL="2057400" indent="-228600" algn="l" rtl="0" eaLnBrk="0" fontAlgn="base" hangingPunct="0">
        <a:spcBef>
          <a:spcPct val="20000"/>
        </a:spcBef>
        <a:spcAft>
          <a:spcPct val="0"/>
        </a:spcAft>
        <a:buClr>
          <a:schemeClr val="tx2"/>
        </a:buClr>
        <a:buSzPct val="60000"/>
        <a:buFont typeface="Wingdings" pitchFamily="2" charset="2"/>
        <a:buChar char="¡"/>
        <a:defRPr kumimoji="1" sz="1900">
          <a:solidFill>
            <a:schemeClr val="tx1"/>
          </a:solidFill>
          <a:latin typeface="+mn-lt"/>
          <a:ea typeface="+mn-ea"/>
        </a:defRPr>
      </a:lvl5pPr>
      <a:lvl6pPr marL="2514600" indent="-228600" algn="l" rtl="0" fontAlgn="base">
        <a:spcBef>
          <a:spcPct val="20000"/>
        </a:spcBef>
        <a:spcAft>
          <a:spcPct val="0"/>
        </a:spcAft>
        <a:buClr>
          <a:schemeClr val="tx2"/>
        </a:buClr>
        <a:buSzPct val="60000"/>
        <a:buFont typeface="Wingdings" pitchFamily="2" charset="2"/>
        <a:buChar char="¡"/>
        <a:defRPr kumimoji="1" sz="1900">
          <a:solidFill>
            <a:schemeClr val="tx1"/>
          </a:solidFill>
          <a:latin typeface="+mn-lt"/>
          <a:ea typeface="+mn-ea"/>
        </a:defRPr>
      </a:lvl6pPr>
      <a:lvl7pPr marL="2971800" indent="-228600" algn="l" rtl="0" fontAlgn="base">
        <a:spcBef>
          <a:spcPct val="20000"/>
        </a:spcBef>
        <a:spcAft>
          <a:spcPct val="0"/>
        </a:spcAft>
        <a:buClr>
          <a:schemeClr val="tx2"/>
        </a:buClr>
        <a:buSzPct val="60000"/>
        <a:buFont typeface="Wingdings" pitchFamily="2" charset="2"/>
        <a:buChar char="¡"/>
        <a:defRPr kumimoji="1" sz="1900">
          <a:solidFill>
            <a:schemeClr val="tx1"/>
          </a:solidFill>
          <a:latin typeface="+mn-lt"/>
          <a:ea typeface="+mn-ea"/>
        </a:defRPr>
      </a:lvl7pPr>
      <a:lvl8pPr marL="3429000" indent="-228600" algn="l" rtl="0" fontAlgn="base">
        <a:spcBef>
          <a:spcPct val="20000"/>
        </a:spcBef>
        <a:spcAft>
          <a:spcPct val="0"/>
        </a:spcAft>
        <a:buClr>
          <a:schemeClr val="tx2"/>
        </a:buClr>
        <a:buSzPct val="60000"/>
        <a:buFont typeface="Wingdings" pitchFamily="2" charset="2"/>
        <a:buChar char="¡"/>
        <a:defRPr kumimoji="1" sz="1900">
          <a:solidFill>
            <a:schemeClr val="tx1"/>
          </a:solidFill>
          <a:latin typeface="+mn-lt"/>
          <a:ea typeface="+mn-ea"/>
        </a:defRPr>
      </a:lvl8pPr>
      <a:lvl9pPr marL="3886200" indent="-228600" algn="l" rtl="0" fontAlgn="base">
        <a:spcBef>
          <a:spcPct val="20000"/>
        </a:spcBef>
        <a:spcAft>
          <a:spcPct val="0"/>
        </a:spcAft>
        <a:buClr>
          <a:schemeClr val="tx2"/>
        </a:buClr>
        <a:buSzPct val="60000"/>
        <a:buFont typeface="Wingdings" pitchFamily="2" charset="2"/>
        <a:buChar char="¡"/>
        <a:defRPr kumimoji="1" sz="19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15.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18.jpeg"/><Relationship Id="rId4" Type="http://schemas.openxmlformats.org/officeDocument/2006/relationships/image" Target="../media/image17.jpeg"/></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20.jpeg"/></Relationships>
</file>

<file path=ppt/slides/_rels/slide22.xml.rels><?xml version="1.0" encoding="UTF-8" standalone="yes"?>
<Relationships xmlns="http://schemas.openxmlformats.org/package/2006/relationships"><Relationship Id="rId3" Type="http://schemas.openxmlformats.org/officeDocument/2006/relationships/hyperlink" Target="&#32068;&#32340;&#12289;&#35336;&#30059;&#33287;&#23459;&#23566;/12-B/12-B1%20&#39640;&#38596;&#24066;&#36817;&#19977;&#24180;&#20132;&#36890;&#23433;&#20840;&#25945;&#32946;&#35413;&#37969;&#32080;&#26524;&#27298;&#26680;&#34920;.doc" TargetMode="External"/><Relationship Id="rId2" Type="http://schemas.openxmlformats.org/officeDocument/2006/relationships/notesSlide" Target="../notesSlides/notesSlide22.xml"/><Relationship Id="rId1" Type="http://schemas.openxmlformats.org/officeDocument/2006/relationships/slideLayout" Target="../slideLayouts/slideLayout5.xml"/><Relationship Id="rId5" Type="http://schemas.openxmlformats.org/officeDocument/2006/relationships/image" Target="../media/image22.jpeg"/><Relationship Id="rId4" Type="http://schemas.openxmlformats.org/officeDocument/2006/relationships/image" Target="../media/image21.jpeg"/></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24.jpg"/></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26.jpg"/></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28.jpg"/></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30.jpeg"/></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32.jpeg"/></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34.jpeg"/></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39.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hyperlink" Target="file:///L:\1020413&#20132;&#36890;\User\101&#24180;&#20132;&#36890;&#23433;&#20840;&#25945;&#32946;&#35413;&#37969;\&#25945;&#23416;&#33287;&#27963;&#21205;\2-2-3\100&#23416;&#24180;&#24230;&#29677;&#26371;\&#39640;&#38596;&#24066;&#31435;&#20809;&#33775;&#22283;&#20013;&#20132;&#36890;&#23433;&#20840;&#25945;&#32946;&#35506;&#31243;&#25945;&#23416;&#21934;&#20803;%20&#29677;&#36913;&#26371;&#36914;&#24230;&#34920;.doc" TargetMode="External"/><Relationship Id="rId7" Type="http://schemas.openxmlformats.org/officeDocument/2006/relationships/image" Target="../media/image43.jpe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5.xml"/><Relationship Id="rId1" Type="http://schemas.openxmlformats.org/officeDocument/2006/relationships/slideLayout" Target="../slideLayouts/slideLayout4.xml"/><Relationship Id="rId5" Type="http://schemas.openxmlformats.org/officeDocument/2006/relationships/hyperlink" Target="file:///L:\1020413&#20132;&#36890;\User\101&#24180;&#20132;&#36890;&#23433;&#20840;&#25945;&#32946;&#35413;&#37969;\&#25945;&#23416;&#33287;&#27963;&#21205;\2-2-3\100&#23416;&#24180;&#24230;&#29677;&#26371;\&#39640;&#38596;&#24066;&#31435;&#20809;&#33775;&#22283;&#20013;&#20132;&#36890;&#23433;&#20840;&#25945;&#32946;&#35506;&#31243;&#25945;&#23416;&#21934;&#20803;%20&#29677;&#36913;&#26371;&#36914;&#24230;&#34920;.doc" TargetMode="External"/><Relationship Id="rId4" Type="http://schemas.openxmlformats.org/officeDocument/2006/relationships/image" Target="../media/image47.jpeg"/></Relationships>
</file>

<file path=ppt/slides/_rels/slide3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3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3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8.xml"/><Relationship Id="rId1" Type="http://schemas.openxmlformats.org/officeDocument/2006/relationships/slideLayout" Target="../slideLayouts/slideLayout4.xml"/><Relationship Id="rId5" Type="http://schemas.openxmlformats.org/officeDocument/2006/relationships/hyperlink" Target="file:///L:\1020413&#20132;&#36890;\User\101&#24180;&#20132;&#36890;&#23433;&#20840;&#25945;&#32946;&#35413;&#37969;\&#25945;&#23416;&#33287;&#27963;&#21205;\2-2-3\100&#23416;&#24180;&#24230;&#29677;&#26371;\&#39640;&#38596;&#24066;&#31435;&#20809;&#33775;&#22283;&#20013;&#20132;&#36890;&#23433;&#20840;&#25945;&#32946;&#35506;&#31243;&#25945;&#23416;&#21934;&#20803;%20&#29677;&#36913;&#26371;&#36914;&#24230;&#34920;.doc" TargetMode="External"/><Relationship Id="rId4" Type="http://schemas.openxmlformats.org/officeDocument/2006/relationships/image" Target="../media/image53.jpeg"/></Relationships>
</file>

<file path=ppt/slides/_rels/slide3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56.jpeg"/></Relationships>
</file>

<file path=ppt/slides/_rels/slide4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image" Target="../media/image58.jpeg"/></Relationships>
</file>

<file path=ppt/slides/_rels/slide4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60.jpeg"/></Relationships>
</file>

<file path=ppt/slides/_rels/slide4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3.xml"/><Relationship Id="rId1" Type="http://schemas.openxmlformats.org/officeDocument/2006/relationships/slideLayout" Target="../slideLayouts/slideLayout4.xml"/><Relationship Id="rId4" Type="http://schemas.openxmlformats.org/officeDocument/2006/relationships/image" Target="../media/image62.jpeg"/></Relationships>
</file>

<file path=ppt/slides/_rels/slide4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image" Target="../media/image64.jpeg"/></Relationships>
</file>

<file path=ppt/slides/_rels/slide4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openxmlformats.org/officeDocument/2006/relationships/image" Target="../media/image65.jpg"/></Relationships>
</file>

<file path=ppt/slides/_rels/slide4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6.xml"/><Relationship Id="rId1" Type="http://schemas.openxmlformats.org/officeDocument/2006/relationships/slideLayout" Target="../slideLayouts/slideLayout4.xml"/><Relationship Id="rId4" Type="http://schemas.openxmlformats.org/officeDocument/2006/relationships/image" Target="../media/image67.jpeg"/></Relationships>
</file>

<file path=ppt/slides/_rels/slide47.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9.xml"/><Relationship Id="rId1" Type="http://schemas.openxmlformats.org/officeDocument/2006/relationships/slideLayout" Target="../slideLayouts/slideLayout4.xml"/><Relationship Id="rId5" Type="http://schemas.openxmlformats.org/officeDocument/2006/relationships/image" Target="../media/image70.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0.xml"/><Relationship Id="rId1" Type="http://schemas.openxmlformats.org/officeDocument/2006/relationships/slideLayout" Target="../slideLayouts/slideLayout4.xml"/><Relationship Id="rId5" Type="http://schemas.openxmlformats.org/officeDocument/2006/relationships/image" Target="../media/image73.jpeg"/><Relationship Id="rId4" Type="http://schemas.openxmlformats.org/officeDocument/2006/relationships/image" Target="../media/image72.jpeg"/></Relationships>
</file>

<file path=ppt/slides/_rels/slide51.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77.jpeg"/><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gif"/></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hemeOverride" Target="../theme/themeOverride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3" cstate="print">
            <a:extLst>
              <a:ext uri="{BEBA8EAE-BF5A-486C-A8C5-ECC9F3942E4B}">
                <a14:imgProps xmlns:a14="http://schemas.microsoft.com/office/drawing/2010/main">
                  <a14:imgLayer r:embed="rId4">
                    <a14:imgEffect>
                      <a14:brightnessContrast bright="46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194" name="Rectangle 2"/>
          <p:cNvSpPr>
            <a:spLocks noGrp="1" noChangeArrowheads="1"/>
          </p:cNvSpPr>
          <p:nvPr>
            <p:ph type="ctrTitle" idx="4294967295"/>
          </p:nvPr>
        </p:nvSpPr>
        <p:spPr>
          <a:xfrm>
            <a:off x="1763712" y="1773238"/>
            <a:ext cx="6840537" cy="706437"/>
          </a:xfrm>
          <a:solidFill>
            <a:schemeClr val="accent2"/>
          </a:solidFill>
        </p:spPr>
        <p:style>
          <a:lnRef idx="2">
            <a:schemeClr val="accent1"/>
          </a:lnRef>
          <a:fillRef idx="1">
            <a:schemeClr val="lt1"/>
          </a:fillRef>
          <a:effectRef idx="0">
            <a:schemeClr val="accent1"/>
          </a:effectRef>
          <a:fontRef idx="minor">
            <a:schemeClr val="dk1"/>
          </a:fontRef>
        </p:style>
        <p:txBody>
          <a:bodyPr/>
          <a:lstStyle/>
          <a:p>
            <a:pPr algn="ctr" eaLnBrk="1" hangingPunct="1">
              <a:defRPr/>
            </a:pPr>
            <a:r>
              <a:rPr lang="zh-TW" altLang="en-US" sz="4000" b="1" kern="1200" dirty="0">
                <a:solidFill>
                  <a:srgbClr val="008000"/>
                </a:solidFill>
                <a:latin typeface="標楷體" pitchFamily="65" charset="-120"/>
                <a:ea typeface="標楷體" pitchFamily="65" charset="-120"/>
              </a:rPr>
              <a:t>國立成功商業水產職業學校</a:t>
            </a:r>
          </a:p>
        </p:txBody>
      </p:sp>
      <p:sp>
        <p:nvSpPr>
          <p:cNvPr id="8196" name="Text Box 25"/>
          <p:cNvSpPr txBox="1">
            <a:spLocks noChangeArrowheads="1"/>
          </p:cNvSpPr>
          <p:nvPr/>
        </p:nvSpPr>
        <p:spPr bwMode="auto">
          <a:xfrm>
            <a:off x="5573440" y="5468834"/>
            <a:ext cx="3248025" cy="911019"/>
          </a:xfrm>
          <a:prstGeom prst="rect">
            <a:avLst/>
          </a:prstGeom>
          <a:ln>
            <a:noFill/>
            <a:headEnd/>
            <a:tailEnd/>
          </a:ln>
        </p:spPr>
        <p:style>
          <a:lnRef idx="1">
            <a:schemeClr val="accent1"/>
          </a:lnRef>
          <a:fillRef idx="2">
            <a:schemeClr val="accent1"/>
          </a:fillRef>
          <a:effectRef idx="1">
            <a:schemeClr val="accent1"/>
          </a:effectRef>
          <a:fontRef idx="minor">
            <a:schemeClr val="dk1"/>
          </a:fontRef>
        </p:style>
        <p:txBody>
          <a:bodyPr wrap="square">
            <a:spAutoFit/>
          </a:bodyPr>
          <a:lstStyle/>
          <a:p>
            <a:pPr>
              <a:lnSpc>
                <a:spcPct val="80000"/>
              </a:lnSpc>
              <a:spcAft>
                <a:spcPct val="30000"/>
              </a:spcAft>
              <a:defRPr/>
            </a:pPr>
            <a:r>
              <a:rPr lang="zh-TW" altLang="en-US" sz="2800" b="1" dirty="0" smtClean="0">
                <a:solidFill>
                  <a:srgbClr val="008000"/>
                </a:solidFill>
                <a:latin typeface="標楷體" pitchFamily="65" charset="-120"/>
                <a:ea typeface="標楷體" pitchFamily="65" charset="-120"/>
              </a:rPr>
              <a:t>報告人：</a:t>
            </a:r>
            <a:endParaRPr lang="en-US" altLang="zh-TW" sz="2800" b="1" dirty="0" smtClean="0">
              <a:solidFill>
                <a:srgbClr val="008000"/>
              </a:solidFill>
              <a:latin typeface="標楷體" pitchFamily="65" charset="-120"/>
              <a:ea typeface="標楷體" pitchFamily="65" charset="-120"/>
            </a:endParaRPr>
          </a:p>
          <a:p>
            <a:pPr>
              <a:lnSpc>
                <a:spcPct val="80000"/>
              </a:lnSpc>
              <a:spcAft>
                <a:spcPct val="55000"/>
              </a:spcAft>
              <a:defRPr/>
            </a:pPr>
            <a:r>
              <a:rPr lang="zh-TW" altLang="en-US" sz="2800" b="1" dirty="0" smtClean="0">
                <a:solidFill>
                  <a:srgbClr val="008000"/>
                </a:solidFill>
                <a:latin typeface="標楷體" pitchFamily="65" charset="-120"/>
                <a:ea typeface="標楷體" pitchFamily="65" charset="-120"/>
              </a:rPr>
              <a:t>校   長</a:t>
            </a:r>
            <a:r>
              <a:rPr lang="en-US" altLang="zh-TW" sz="2800" b="1" dirty="0" smtClean="0">
                <a:solidFill>
                  <a:srgbClr val="008000"/>
                </a:solidFill>
                <a:latin typeface="標楷體" pitchFamily="65" charset="-120"/>
                <a:ea typeface="標楷體" pitchFamily="65" charset="-120"/>
              </a:rPr>
              <a:t>:</a:t>
            </a:r>
            <a:r>
              <a:rPr lang="zh-TW" altLang="en-US" sz="2800" b="1" dirty="0" smtClean="0">
                <a:solidFill>
                  <a:srgbClr val="008000"/>
                </a:solidFill>
                <a:latin typeface="標楷體" pitchFamily="65" charset="-120"/>
                <a:ea typeface="標楷體" pitchFamily="65" charset="-120"/>
              </a:rPr>
              <a:t>邱申寶琪</a:t>
            </a:r>
            <a:endParaRPr lang="en-US" altLang="zh-TW" sz="2800" b="1" dirty="0" smtClean="0">
              <a:solidFill>
                <a:srgbClr val="008000"/>
              </a:solidFill>
              <a:latin typeface="標楷體" pitchFamily="65" charset="-120"/>
              <a:ea typeface="標楷體" pitchFamily="65" charset="-120"/>
            </a:endParaRPr>
          </a:p>
        </p:txBody>
      </p:sp>
      <p:sp>
        <p:nvSpPr>
          <p:cNvPr id="14" name="Text Box 19"/>
          <p:cNvSpPr txBox="1">
            <a:spLocks noChangeArrowheads="1"/>
          </p:cNvSpPr>
          <p:nvPr/>
        </p:nvSpPr>
        <p:spPr bwMode="auto">
          <a:xfrm>
            <a:off x="357188" y="0"/>
            <a:ext cx="8429625" cy="1754326"/>
          </a:xfrm>
          <a:prstGeom prst="rect">
            <a:avLst/>
          </a:prstGeom>
          <a:noFill/>
          <a:ln w="9525">
            <a:noFill/>
            <a:miter lim="800000"/>
            <a:headEnd/>
            <a:tailEnd/>
          </a:ln>
          <a:effectLst/>
        </p:spPr>
        <p:txBody>
          <a:bodyPr>
            <a:spAutoFit/>
          </a:bodyPr>
          <a:lstStyle/>
          <a:p>
            <a:pPr algn="ctr">
              <a:defRPr/>
            </a:pPr>
            <a:r>
              <a:rPr lang="en-US" altLang="zh-TW" sz="5400" b="1" dirty="0" smtClean="0">
                <a:solidFill>
                  <a:srgbClr val="CC3300"/>
                </a:solidFill>
                <a:effectLst>
                  <a:outerShdw blurRad="38100" dist="38100" dir="2700000" algn="tl">
                    <a:srgbClr val="C0C0C0"/>
                  </a:outerShdw>
                </a:effectLst>
                <a:latin typeface="標楷體" pitchFamily="65" charset="-120"/>
                <a:ea typeface="標楷體" pitchFamily="65" charset="-120"/>
              </a:rPr>
              <a:t>112</a:t>
            </a:r>
            <a:r>
              <a:rPr lang="zh-TW" altLang="en-US" sz="5400" b="1" dirty="0">
                <a:solidFill>
                  <a:srgbClr val="CC3300"/>
                </a:solidFill>
                <a:effectLst>
                  <a:outerShdw blurRad="38100" dist="38100" dir="2700000" algn="tl">
                    <a:srgbClr val="C0C0C0"/>
                  </a:outerShdw>
                </a:effectLst>
                <a:latin typeface="標楷體" pitchFamily="65" charset="-120"/>
                <a:ea typeface="標楷體" pitchFamily="65" charset="-120"/>
              </a:rPr>
              <a:t>年交通安全教育評鑑</a:t>
            </a:r>
          </a:p>
          <a:p>
            <a:pPr algn="ctr">
              <a:defRPr/>
            </a:pPr>
            <a:r>
              <a:rPr lang="zh-TW" altLang="en-US" sz="5400" b="1" dirty="0">
                <a:solidFill>
                  <a:srgbClr val="CC3300"/>
                </a:solidFill>
                <a:effectLst>
                  <a:outerShdw blurRad="38100" dist="38100" dir="2700000" algn="tl">
                    <a:srgbClr val="C0C0C0"/>
                  </a:outerShdw>
                </a:effectLst>
                <a:latin typeface="標楷體" pitchFamily="65" charset="-120"/>
                <a:ea typeface="標楷體" pitchFamily="65" charset="-120"/>
              </a:rPr>
              <a:t>執行成果簡報</a:t>
            </a:r>
          </a:p>
        </p:txBody>
      </p:sp>
      <p:sp>
        <p:nvSpPr>
          <p:cNvPr id="17413" name="Text Box 9"/>
          <p:cNvSpPr txBox="1">
            <a:spLocks noChangeArrowheads="1"/>
          </p:cNvSpPr>
          <p:nvPr/>
        </p:nvSpPr>
        <p:spPr bwMode="auto">
          <a:xfrm>
            <a:off x="251521" y="3860800"/>
            <a:ext cx="3744416" cy="2529923"/>
          </a:xfrm>
          <a:prstGeom prst="rect">
            <a:avLst/>
          </a:prstGeom>
          <a:noFill/>
          <a:ln w="9525">
            <a:noFill/>
            <a:miter lim="800000"/>
            <a:headEnd/>
            <a:tailEnd/>
          </a:ln>
        </p:spPr>
        <p:txBody>
          <a:bodyPr wrap="square">
            <a:spAutoFit/>
          </a:bodyPr>
          <a:lstStyle/>
          <a:p>
            <a:pPr>
              <a:lnSpc>
                <a:spcPct val="80000"/>
              </a:lnSpc>
            </a:pPr>
            <a:r>
              <a:rPr lang="zh-TW" altLang="en-US" sz="6600" b="1" dirty="0" smtClean="0">
                <a:solidFill>
                  <a:srgbClr val="FF9900"/>
                </a:solidFill>
                <a:latin typeface="標楷體" pitchFamily="65" charset="-120"/>
                <a:ea typeface="標楷體" pitchFamily="65" charset="-120"/>
              </a:rPr>
              <a:t>歡    迎</a:t>
            </a:r>
            <a:endParaRPr lang="zh-TW" altLang="en-US" sz="6600" b="1" dirty="0">
              <a:solidFill>
                <a:srgbClr val="FF9900"/>
              </a:solidFill>
              <a:latin typeface="標楷體" pitchFamily="65" charset="-120"/>
              <a:ea typeface="標楷體" pitchFamily="65" charset="-120"/>
            </a:endParaRPr>
          </a:p>
          <a:p>
            <a:pPr>
              <a:lnSpc>
                <a:spcPct val="80000"/>
              </a:lnSpc>
            </a:pPr>
            <a:r>
              <a:rPr lang="zh-TW" altLang="en-US" sz="6600" b="1" dirty="0">
                <a:solidFill>
                  <a:srgbClr val="FF9900"/>
                </a:solidFill>
                <a:latin typeface="標楷體" pitchFamily="65" charset="-120"/>
                <a:ea typeface="標楷體" pitchFamily="65" charset="-120"/>
              </a:rPr>
              <a:t>評鑑委員</a:t>
            </a:r>
          </a:p>
          <a:p>
            <a:pPr>
              <a:lnSpc>
                <a:spcPct val="80000"/>
              </a:lnSpc>
            </a:pPr>
            <a:r>
              <a:rPr lang="zh-TW" altLang="en-US" sz="6600" b="1" dirty="0">
                <a:solidFill>
                  <a:srgbClr val="FF9900"/>
                </a:solidFill>
                <a:latin typeface="標楷體" pitchFamily="65" charset="-120"/>
                <a:ea typeface="標楷體" pitchFamily="65" charset="-120"/>
              </a:rPr>
              <a:t>蒞校指導</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971550" y="333375"/>
            <a:ext cx="7200900" cy="936625"/>
          </a:xfrm>
          <a:prstGeom prst="rect">
            <a:avLst/>
          </a:prstGeom>
          <a:noFill/>
          <a:ln w="9525">
            <a:noFill/>
            <a:miter lim="800000"/>
            <a:headEnd/>
            <a:tailEnd/>
          </a:ln>
        </p:spPr>
        <p:txBody>
          <a:bodyPr anchor="ctr"/>
          <a:lstStyle/>
          <a:p>
            <a:pPr algn="ctr">
              <a:defRPr/>
            </a:pPr>
            <a:r>
              <a:rPr lang="zh-TW" altLang="zh-TW" sz="4400" b="1" dirty="0">
                <a:solidFill>
                  <a:srgbClr val="663300"/>
                </a:solidFill>
                <a:effectLst>
                  <a:outerShdw blurRad="38100" dist="38100" dir="2700000" algn="tl">
                    <a:srgbClr val="C0C0C0"/>
                  </a:outerShdw>
                </a:effectLst>
                <a:latin typeface="標楷體" pitchFamily="65" charset="-120"/>
                <a:ea typeface="標楷體" pitchFamily="65" charset="-120"/>
              </a:rPr>
              <a:t>學生上放學動線圖</a:t>
            </a:r>
            <a:endParaRPr lang="zh-TW" altLang="en-US" sz="4400" b="1" dirty="0">
              <a:solidFill>
                <a:srgbClr val="663300"/>
              </a:solidFill>
              <a:effectLst>
                <a:outerShdw blurRad="38100" dist="38100" dir="2700000" algn="tl">
                  <a:srgbClr val="C0C0C0"/>
                </a:outerShdw>
              </a:effectLst>
              <a:latin typeface="標楷體" pitchFamily="65" charset="-120"/>
              <a:ea typeface="標楷體" pitchFamily="65" charset="-120"/>
            </a:endParaRPr>
          </a:p>
        </p:txBody>
      </p:sp>
      <p:pic>
        <p:nvPicPr>
          <p:cNvPr id="2" name="圖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5617" y="1476102"/>
            <a:ext cx="7416824" cy="5265266"/>
          </a:xfrm>
          <a:prstGeom prst="rect">
            <a:avLst/>
          </a:prstGeom>
        </p:spPr>
      </p:pic>
      <p:sp>
        <p:nvSpPr>
          <p:cNvPr id="10" name="圓角矩形圖說文字 9"/>
          <p:cNvSpPr/>
          <p:nvPr/>
        </p:nvSpPr>
        <p:spPr>
          <a:xfrm>
            <a:off x="2843808" y="1476102"/>
            <a:ext cx="1152128" cy="1808882"/>
          </a:xfrm>
          <a:prstGeom prst="wedgeRoundRect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smtClean="0">
                <a:solidFill>
                  <a:schemeClr val="tx1"/>
                </a:solidFill>
                <a:latin typeface="標楷體" pitchFamily="65" charset="-120"/>
                <a:ea typeface="標楷體" pitchFamily="65" charset="-120"/>
              </a:rPr>
              <a:t>學生交通車停等區</a:t>
            </a:r>
            <a:endParaRPr lang="zh-TW" altLang="en-US" sz="2000" b="1" dirty="0">
              <a:solidFill>
                <a:schemeClr val="tx1"/>
              </a:solidFill>
              <a:latin typeface="標楷體" pitchFamily="65" charset="-120"/>
              <a:ea typeface="標楷體" pitchFamily="65" charset="-120"/>
            </a:endParaRPr>
          </a:p>
        </p:txBody>
      </p:sp>
      <p:sp>
        <p:nvSpPr>
          <p:cNvPr id="14" name="圓角矩形圖說文字 13"/>
          <p:cNvSpPr/>
          <p:nvPr/>
        </p:nvSpPr>
        <p:spPr>
          <a:xfrm>
            <a:off x="5184068" y="4072731"/>
            <a:ext cx="2376264" cy="1016794"/>
          </a:xfrm>
          <a:prstGeom prst="wedgeRoundRectCallout">
            <a:avLst>
              <a:gd name="adj1" fmla="val -101535"/>
              <a:gd name="adj2" fmla="val 50010"/>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smtClean="0">
                <a:solidFill>
                  <a:schemeClr val="tx1"/>
                </a:solidFill>
                <a:latin typeface="標楷體" pitchFamily="65" charset="-120"/>
                <a:ea typeface="標楷體" pitchFamily="65" charset="-120"/>
              </a:rPr>
              <a:t>家長接送停等區</a:t>
            </a:r>
            <a:endParaRPr lang="zh-TW" altLang="en-US" sz="2000" b="1" dirty="0">
              <a:solidFill>
                <a:schemeClr val="tx1"/>
              </a:solidFill>
              <a:latin typeface="標楷體" pitchFamily="65" charset="-120"/>
              <a:ea typeface="標楷體" pitchFamily="65" charset="-120"/>
            </a:endParaRPr>
          </a:p>
        </p:txBody>
      </p:sp>
      <p:cxnSp>
        <p:nvCxnSpPr>
          <p:cNvPr id="12" name="直線單箭頭接點 11"/>
          <p:cNvCxnSpPr/>
          <p:nvPr/>
        </p:nvCxnSpPr>
        <p:spPr>
          <a:xfrm>
            <a:off x="3923928" y="4581128"/>
            <a:ext cx="648072" cy="1188000"/>
          </a:xfrm>
          <a:prstGeom prst="straightConnector1">
            <a:avLst/>
          </a:prstGeom>
          <a:ln w="44450">
            <a:tailEnd type="arrow"/>
          </a:ln>
        </p:spPr>
        <p:style>
          <a:lnRef idx="1">
            <a:schemeClr val="accent1"/>
          </a:lnRef>
          <a:fillRef idx="0">
            <a:schemeClr val="accent1"/>
          </a:fillRef>
          <a:effectRef idx="0">
            <a:schemeClr val="accent1"/>
          </a:effectRef>
          <a:fontRef idx="minor">
            <a:schemeClr val="tx1"/>
          </a:fontRef>
        </p:style>
      </p:cxnSp>
      <p:sp>
        <p:nvSpPr>
          <p:cNvPr id="15" name="文字方塊 14"/>
          <p:cNvSpPr txBox="1"/>
          <p:nvPr/>
        </p:nvSpPr>
        <p:spPr>
          <a:xfrm>
            <a:off x="4572000" y="5589240"/>
            <a:ext cx="1296144" cy="400110"/>
          </a:xfrm>
          <a:prstGeom prst="rect">
            <a:avLst/>
          </a:prstGeom>
          <a:solidFill>
            <a:srgbClr val="FFFF00"/>
          </a:solidFill>
        </p:spPr>
        <p:txBody>
          <a:bodyPr wrap="square" rtlCol="0">
            <a:spAutoFit/>
          </a:bodyPr>
          <a:lstStyle/>
          <a:p>
            <a:r>
              <a:rPr lang="zh-TW" altLang="en-US" sz="2000" b="1" dirty="0">
                <a:latin typeface="標楷體" pitchFamily="65" charset="-120"/>
                <a:ea typeface="標楷體" pitchFamily="65" charset="-120"/>
              </a:rPr>
              <a:t>步行方向</a:t>
            </a:r>
          </a:p>
        </p:txBody>
      </p:sp>
      <p:cxnSp>
        <p:nvCxnSpPr>
          <p:cNvPr id="17" name="直線單箭頭接點 16"/>
          <p:cNvCxnSpPr/>
          <p:nvPr/>
        </p:nvCxnSpPr>
        <p:spPr>
          <a:xfrm flipH="1">
            <a:off x="2987824" y="4293096"/>
            <a:ext cx="1008112" cy="288032"/>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sp>
        <p:nvSpPr>
          <p:cNvPr id="22" name="文字方塊 21"/>
          <p:cNvSpPr txBox="1"/>
          <p:nvPr/>
        </p:nvSpPr>
        <p:spPr>
          <a:xfrm>
            <a:off x="2051720" y="4775018"/>
            <a:ext cx="1296144" cy="400110"/>
          </a:xfrm>
          <a:prstGeom prst="rect">
            <a:avLst/>
          </a:prstGeom>
          <a:solidFill>
            <a:srgbClr val="FFFF00"/>
          </a:solidFill>
        </p:spPr>
        <p:txBody>
          <a:bodyPr wrap="square" rtlCol="0">
            <a:spAutoFit/>
          </a:bodyPr>
          <a:lstStyle/>
          <a:p>
            <a:r>
              <a:rPr lang="zh-TW" altLang="en-US" sz="2000" b="1" dirty="0" smtClean="0">
                <a:latin typeface="標楷體" pitchFamily="65" charset="-120"/>
                <a:ea typeface="標楷體" pitchFamily="65" charset="-120"/>
              </a:rPr>
              <a:t>車行方向</a:t>
            </a:r>
            <a:endParaRPr lang="zh-TW" altLang="en-US" sz="2000" b="1" dirty="0">
              <a:latin typeface="標楷體" pitchFamily="65" charset="-120"/>
              <a:ea typeface="標楷體" pitchFamily="65" charset="-12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611188" y="333375"/>
            <a:ext cx="8280400" cy="1150938"/>
          </a:xfrm>
          <a:prstGeom prst="rect">
            <a:avLst/>
          </a:prstGeom>
          <a:noFill/>
          <a:ln w="9525">
            <a:noFill/>
            <a:miter lim="800000"/>
            <a:headEnd/>
            <a:tailEnd/>
          </a:ln>
        </p:spPr>
        <p:txBody>
          <a:bodyPr anchor="ctr"/>
          <a:lstStyle/>
          <a:p>
            <a:pPr algn="ctr"/>
            <a:r>
              <a:rPr lang="zh-TW" altLang="zh-TW" sz="3800" b="1">
                <a:solidFill>
                  <a:srgbClr val="663300"/>
                </a:solidFill>
                <a:effectLst>
                  <a:outerShdw blurRad="38100" dist="38100" dir="2700000" algn="tl">
                    <a:srgbClr val="C0C0C0"/>
                  </a:outerShdw>
                </a:effectLst>
                <a:latin typeface="標楷體" pitchFamily="65" charset="-120"/>
                <a:ea typeface="標楷體" pitchFamily="65" charset="-120"/>
              </a:rPr>
              <a:t>上放學尖峰時</a:t>
            </a:r>
            <a:r>
              <a:rPr lang="zh-TW" altLang="en-US" sz="3800" b="1">
                <a:solidFill>
                  <a:srgbClr val="663300"/>
                </a:solidFill>
                <a:effectLst>
                  <a:outerShdw blurRad="38100" dist="38100" dir="2700000" algn="tl">
                    <a:srgbClr val="C0C0C0"/>
                  </a:outerShdw>
                </a:effectLst>
                <a:latin typeface="標楷體" pitchFamily="65" charset="-120"/>
                <a:ea typeface="標楷體" pitchFamily="65" charset="-120"/>
              </a:rPr>
              <a:t>段</a:t>
            </a:r>
            <a:r>
              <a:rPr lang="zh-TW" altLang="zh-TW" sz="3800" b="1">
                <a:solidFill>
                  <a:srgbClr val="663300"/>
                </a:solidFill>
                <a:effectLst>
                  <a:outerShdw blurRad="38100" dist="38100" dir="2700000" algn="tl">
                    <a:srgbClr val="C0C0C0"/>
                  </a:outerShdw>
                </a:effectLst>
                <a:latin typeface="標楷體" pitchFamily="65" charset="-120"/>
                <a:ea typeface="標楷體" pitchFamily="65" charset="-120"/>
              </a:rPr>
              <a:t>學校周邊的交通情形</a:t>
            </a:r>
            <a:endParaRPr lang="zh-TW" altLang="en-US" sz="3800" b="1">
              <a:solidFill>
                <a:srgbClr val="663300"/>
              </a:solidFill>
              <a:effectLst>
                <a:outerShdw blurRad="38100" dist="38100" dir="2700000" algn="tl">
                  <a:srgbClr val="C0C0C0"/>
                </a:outerShdw>
              </a:effectLst>
              <a:latin typeface="標楷體" pitchFamily="65" charset="-120"/>
              <a:ea typeface="標楷體" pitchFamily="65" charset="-120"/>
            </a:endParaRPr>
          </a:p>
        </p:txBody>
      </p:sp>
      <p:sp>
        <p:nvSpPr>
          <p:cNvPr id="3" name="文字方塊 2"/>
          <p:cNvSpPr txBox="1"/>
          <p:nvPr/>
        </p:nvSpPr>
        <p:spPr>
          <a:xfrm>
            <a:off x="1259000" y="1700808"/>
            <a:ext cx="6984776" cy="1815882"/>
          </a:xfrm>
          <a:prstGeom prst="rect">
            <a:avLst/>
          </a:prstGeom>
          <a:noFill/>
        </p:spPr>
        <p:txBody>
          <a:bodyPr wrap="square" rtlCol="0">
            <a:spAutoFit/>
          </a:bodyPr>
          <a:lstStyle/>
          <a:p>
            <a:r>
              <a:rPr lang="zh-TW" altLang="en-US" sz="2800" dirty="0" smtClean="0">
                <a:latin typeface="標楷體" pitchFamily="65" charset="-120"/>
                <a:ea typeface="標楷體" pitchFamily="65" charset="-120"/>
              </a:rPr>
              <a:t>上、放學尖峰時段，主要在太平路校門口與新生路週邊，交通流量較多。運用校門口定時啟動紅、綠燈管制，有效維護師生上放學交通安全。</a:t>
            </a:r>
            <a:endParaRPr lang="zh-TW" altLang="en-US" sz="2800" dirty="0">
              <a:latin typeface="標楷體" pitchFamily="65" charset="-120"/>
              <a:ea typeface="標楷體" pitchFamily="65" charset="-120"/>
            </a:endParaRPr>
          </a:p>
        </p:txBody>
      </p:sp>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1680" y="3861048"/>
            <a:ext cx="5760640" cy="2996951"/>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827088" y="260350"/>
            <a:ext cx="8101012" cy="1152525"/>
          </a:xfrm>
          <a:prstGeom prst="rect">
            <a:avLst/>
          </a:prstGeom>
          <a:noFill/>
          <a:ln w="9525">
            <a:noFill/>
            <a:miter lim="800000"/>
            <a:headEnd/>
            <a:tailEnd/>
          </a:ln>
        </p:spPr>
        <p:txBody>
          <a:bodyPr anchor="ctr"/>
          <a:lstStyle/>
          <a:p>
            <a:pPr algn="ctr">
              <a:defRPr/>
            </a:pPr>
            <a:r>
              <a:rPr lang="zh-TW" altLang="zh-TW" sz="4400" b="1">
                <a:solidFill>
                  <a:srgbClr val="663300"/>
                </a:solidFill>
                <a:effectLst>
                  <a:outerShdw blurRad="38100" dist="38100" dir="2700000" algn="tl">
                    <a:srgbClr val="C0C0C0"/>
                  </a:outerShdw>
                </a:effectLst>
                <a:latin typeface="標楷體" pitchFamily="65" charset="-120"/>
                <a:ea typeface="標楷體" pitchFamily="65" charset="-120"/>
              </a:rPr>
              <a:t>學校特殊交通安全情形及作為</a:t>
            </a:r>
            <a:endParaRPr lang="zh-TW" altLang="en-US" sz="4400" b="1">
              <a:solidFill>
                <a:srgbClr val="663300"/>
              </a:solidFill>
              <a:effectLst>
                <a:outerShdw blurRad="38100" dist="38100" dir="2700000" algn="tl">
                  <a:srgbClr val="C0C0C0"/>
                </a:outerShdw>
              </a:effectLst>
              <a:latin typeface="標楷體" pitchFamily="65" charset="-120"/>
              <a:ea typeface="標楷體" pitchFamily="65" charset="-120"/>
            </a:endParaRPr>
          </a:p>
        </p:txBody>
      </p:sp>
      <p:sp>
        <p:nvSpPr>
          <p:cNvPr id="46082" name="Rectangle 1"/>
          <p:cNvSpPr>
            <a:spLocks noChangeArrowheads="1"/>
          </p:cNvSpPr>
          <p:nvPr/>
        </p:nvSpPr>
        <p:spPr bwMode="auto">
          <a:xfrm>
            <a:off x="395288" y="1983591"/>
            <a:ext cx="8424862" cy="3970318"/>
          </a:xfrm>
          <a:prstGeom prst="rect">
            <a:avLst/>
          </a:prstGeom>
          <a:noFill/>
          <a:ln w="9525">
            <a:noFill/>
            <a:miter lim="800000"/>
            <a:headEnd/>
            <a:tailEnd/>
          </a:ln>
        </p:spPr>
        <p:txBody>
          <a:bodyPr anchor="ctr">
            <a:spAutoFit/>
          </a:bodyPr>
          <a:lstStyle/>
          <a:p>
            <a:pPr eaLnBrk="0" hangingPunct="0"/>
            <a:r>
              <a:rPr lang="zh-TW" altLang="zh-TW" sz="2800" b="1" dirty="0">
                <a:solidFill>
                  <a:srgbClr val="9900CC"/>
                </a:solidFill>
                <a:latin typeface="標楷體" pitchFamily="65" charset="-120"/>
                <a:ea typeface="標楷體" pitchFamily="65" charset="-120"/>
                <a:cs typeface="Times New Roman" pitchFamily="18" charset="0"/>
              </a:rPr>
              <a:t>一、規劃人車動線，以策校園安全：動線規劃人車</a:t>
            </a:r>
            <a:r>
              <a:rPr lang="en-US" altLang="zh-TW" sz="2800" b="1" dirty="0">
                <a:solidFill>
                  <a:srgbClr val="9900CC"/>
                </a:solidFill>
                <a:latin typeface="標楷體" pitchFamily="65" charset="-120"/>
                <a:ea typeface="標楷體" pitchFamily="65" charset="-120"/>
                <a:cs typeface="Times New Roman" pitchFamily="18" charset="0"/>
              </a:rPr>
              <a:t> </a:t>
            </a:r>
            <a:r>
              <a:rPr lang="zh-TW" altLang="zh-TW" sz="2800" b="1" dirty="0">
                <a:solidFill>
                  <a:srgbClr val="9900CC"/>
                </a:solidFill>
                <a:latin typeface="標楷體" pitchFamily="65" charset="-120"/>
                <a:ea typeface="標楷體" pitchFamily="65" charset="-120"/>
                <a:cs typeface="Times New Roman" pitchFamily="18" charset="0"/>
              </a:rPr>
              <a:t>分道，汽機車專用道出入口、人行步</a:t>
            </a:r>
            <a:r>
              <a:rPr lang="zh-TW" altLang="zh-TW" sz="2800" b="1" dirty="0" smtClean="0">
                <a:solidFill>
                  <a:srgbClr val="9900CC"/>
                </a:solidFill>
                <a:latin typeface="標楷體" pitchFamily="65" charset="-120"/>
                <a:ea typeface="標楷體" pitchFamily="65" charset="-120"/>
                <a:cs typeface="Times New Roman" pitchFamily="18" charset="0"/>
              </a:rPr>
              <a:t>道等</a:t>
            </a:r>
            <a:r>
              <a:rPr lang="zh-TW" altLang="zh-TW" sz="2800" b="1" dirty="0">
                <a:solidFill>
                  <a:srgbClr val="9900CC"/>
                </a:solidFill>
                <a:latin typeface="標楷體" pitchFamily="65" charset="-120"/>
                <a:ea typeface="標楷體" pitchFamily="65" charset="-120"/>
                <a:cs typeface="Times New Roman" pitchFamily="18" charset="0"/>
              </a:rPr>
              <a:t>。</a:t>
            </a:r>
          </a:p>
          <a:p>
            <a:pPr eaLnBrk="0" hangingPunct="0"/>
            <a:r>
              <a:rPr lang="zh-TW" altLang="zh-TW" sz="2800" b="1" dirty="0">
                <a:solidFill>
                  <a:srgbClr val="9900CC"/>
                </a:solidFill>
                <a:latin typeface="標楷體" pitchFamily="65" charset="-120"/>
                <a:ea typeface="標楷體" pitchFamily="65" charset="-120"/>
                <a:cs typeface="Times New Roman" pitchFamily="18" charset="0"/>
              </a:rPr>
              <a:t>二、運用空間活化及時間區隔，以提高交通安全性：</a:t>
            </a:r>
          </a:p>
          <a:p>
            <a:pPr eaLnBrk="0" hangingPunct="0"/>
            <a:r>
              <a:rPr lang="en-US" altLang="zh-TW" sz="2800" b="1" dirty="0">
                <a:solidFill>
                  <a:srgbClr val="9900CC"/>
                </a:solidFill>
                <a:latin typeface="標楷體" pitchFamily="65" charset="-120"/>
                <a:ea typeface="標楷體" pitchFamily="65" charset="-120"/>
                <a:cs typeface="Times New Roman" pitchFamily="18" charset="0"/>
              </a:rPr>
              <a:t>(</a:t>
            </a:r>
            <a:r>
              <a:rPr lang="zh-TW" altLang="en-US" sz="2800" b="1" dirty="0">
                <a:solidFill>
                  <a:srgbClr val="9900CC"/>
                </a:solidFill>
                <a:latin typeface="標楷體" pitchFamily="65" charset="-120"/>
                <a:ea typeface="標楷體" pitchFamily="65" charset="-120"/>
                <a:cs typeface="Times New Roman" pitchFamily="18" charset="0"/>
              </a:rPr>
              <a:t>一</a:t>
            </a:r>
            <a:r>
              <a:rPr lang="en-US" altLang="zh-TW" sz="2800" b="1" dirty="0">
                <a:solidFill>
                  <a:srgbClr val="9900CC"/>
                </a:solidFill>
                <a:latin typeface="標楷體" pitchFamily="65" charset="-120"/>
                <a:ea typeface="標楷體" pitchFamily="65" charset="-120"/>
                <a:cs typeface="Times New Roman" pitchFamily="18" charset="0"/>
              </a:rPr>
              <a:t>)</a:t>
            </a:r>
            <a:r>
              <a:rPr lang="zh-TW" altLang="en-US" sz="2800" b="1" dirty="0" smtClean="0">
                <a:solidFill>
                  <a:srgbClr val="9900CC"/>
                </a:solidFill>
                <a:latin typeface="標楷體" pitchFamily="65" charset="-120"/>
                <a:ea typeface="標楷體" pitchFamily="65" charset="-120"/>
                <a:cs typeface="Times New Roman" pitchFamily="18" charset="0"/>
              </a:rPr>
              <a:t>改善太平路校門口右側電箱影響停等空間問題，避免</a:t>
            </a:r>
            <a:r>
              <a:rPr lang="zh-TW" altLang="en-US" sz="2800" b="1" dirty="0">
                <a:solidFill>
                  <a:srgbClr val="9900CC"/>
                </a:solidFill>
                <a:latin typeface="標楷體" pitchFamily="65" charset="-120"/>
                <a:ea typeface="標楷體" pitchFamily="65" charset="-120"/>
                <a:cs typeface="Times New Roman" pitchFamily="18" charset="0"/>
              </a:rPr>
              <a:t>學生與汽機車爭道</a:t>
            </a:r>
            <a:r>
              <a:rPr lang="zh-TW" altLang="en-US" sz="2800" b="1" dirty="0" smtClean="0">
                <a:solidFill>
                  <a:srgbClr val="9900CC"/>
                </a:solidFill>
                <a:latin typeface="標楷體" pitchFamily="65" charset="-120"/>
                <a:ea typeface="標楷體" pitchFamily="65" charset="-120"/>
                <a:cs typeface="Times New Roman" pitchFamily="18" charset="0"/>
              </a:rPr>
              <a:t>，提供</a:t>
            </a:r>
            <a:r>
              <a:rPr lang="zh-TW" altLang="en-US" sz="2800" b="1" dirty="0">
                <a:solidFill>
                  <a:srgbClr val="9900CC"/>
                </a:solidFill>
                <a:latin typeface="標楷體" pitchFamily="65" charset="-120"/>
                <a:ea typeface="標楷體" pitchFamily="65" charset="-120"/>
                <a:cs typeface="Times New Roman" pitchFamily="18" charset="0"/>
              </a:rPr>
              <a:t>社區與學生通學步道的安全環境。</a:t>
            </a:r>
          </a:p>
          <a:p>
            <a:pPr eaLnBrk="0" hangingPunct="0"/>
            <a:r>
              <a:rPr lang="en-US" altLang="zh-TW" sz="2800" b="1" dirty="0">
                <a:solidFill>
                  <a:srgbClr val="9900CC"/>
                </a:solidFill>
                <a:latin typeface="標楷體" pitchFamily="65" charset="-120"/>
                <a:ea typeface="標楷體" pitchFamily="65" charset="-120"/>
                <a:cs typeface="Times New Roman" pitchFamily="18" charset="0"/>
              </a:rPr>
              <a:t>(</a:t>
            </a:r>
            <a:r>
              <a:rPr lang="zh-TW" altLang="en-US" sz="2800" b="1" dirty="0">
                <a:solidFill>
                  <a:srgbClr val="9900CC"/>
                </a:solidFill>
                <a:latin typeface="標楷體" pitchFamily="65" charset="-120"/>
                <a:ea typeface="標楷體" pitchFamily="65" charset="-120"/>
                <a:cs typeface="Times New Roman" pitchFamily="18" charset="0"/>
              </a:rPr>
              <a:t>二</a:t>
            </a:r>
            <a:r>
              <a:rPr lang="en-US" altLang="zh-TW" sz="2800" b="1" dirty="0" smtClean="0">
                <a:solidFill>
                  <a:srgbClr val="9900CC"/>
                </a:solidFill>
                <a:latin typeface="標楷體" pitchFamily="65" charset="-120"/>
                <a:ea typeface="標楷體" pitchFamily="65" charset="-120"/>
                <a:cs typeface="Times New Roman" pitchFamily="18" charset="0"/>
              </a:rPr>
              <a:t>)</a:t>
            </a:r>
            <a:r>
              <a:rPr lang="zh-TW" altLang="en-US" sz="2800" b="1" dirty="0" smtClean="0">
                <a:solidFill>
                  <a:srgbClr val="9900CC"/>
                </a:solidFill>
                <a:latin typeface="標楷體" pitchFamily="65" charset="-120"/>
                <a:ea typeface="標楷體" pitchFamily="65" charset="-120"/>
                <a:cs typeface="Times New Roman" pitchFamily="18" charset="0"/>
              </a:rPr>
              <a:t>定時啟動大門口紅、綠燈，</a:t>
            </a:r>
            <a:r>
              <a:rPr lang="zh-TW" altLang="en-US" sz="2800" b="1" dirty="0">
                <a:solidFill>
                  <a:srgbClr val="9900CC"/>
                </a:solidFill>
                <a:latin typeface="標楷體" pitchFamily="65" charset="-120"/>
                <a:ea typeface="標楷體" pitchFamily="65" charset="-120"/>
                <a:cs typeface="Times New Roman" pitchFamily="18" charset="0"/>
              </a:rPr>
              <a:t>解決大門口</a:t>
            </a:r>
            <a:r>
              <a:rPr lang="zh-TW" altLang="en-US" sz="2800" b="1" dirty="0" smtClean="0">
                <a:solidFill>
                  <a:srgbClr val="9900CC"/>
                </a:solidFill>
                <a:latin typeface="標楷體" pitchFamily="65" charset="-120"/>
                <a:ea typeface="標楷體" pitchFamily="65" charset="-120"/>
                <a:cs typeface="Times New Roman" pitchFamily="18" charset="0"/>
              </a:rPr>
              <a:t>交通流量問題，並於</a:t>
            </a:r>
            <a:r>
              <a:rPr lang="zh-TW" altLang="en-US" sz="2800" b="1" dirty="0">
                <a:solidFill>
                  <a:srgbClr val="9900CC"/>
                </a:solidFill>
                <a:latin typeface="標楷體" pitchFamily="65" charset="-120"/>
                <a:ea typeface="標楷體" pitchFamily="65" charset="-120"/>
                <a:cs typeface="Times New Roman" pitchFamily="18" charset="0"/>
              </a:rPr>
              <a:t>會議宣導請教職同仁</a:t>
            </a:r>
            <a:r>
              <a:rPr lang="zh-TW" altLang="en-US" sz="2800" b="1" dirty="0" smtClean="0">
                <a:solidFill>
                  <a:srgbClr val="9900CC"/>
                </a:solidFill>
                <a:latin typeface="標楷體" pitchFamily="65" charset="-120"/>
                <a:ea typeface="標楷體" pitchFamily="65" charset="-120"/>
                <a:cs typeface="Times New Roman" pitchFamily="18" charset="0"/>
              </a:rPr>
              <a:t>配合，</a:t>
            </a:r>
            <a:r>
              <a:rPr lang="zh-TW" altLang="en-US" sz="2800" b="1" dirty="0">
                <a:solidFill>
                  <a:srgbClr val="9900CC"/>
                </a:solidFill>
                <a:latin typeface="標楷體" pitchFamily="65" charset="-120"/>
                <a:ea typeface="標楷體" pitchFamily="65" charset="-120"/>
                <a:cs typeface="Times New Roman" pitchFamily="18" charset="0"/>
              </a:rPr>
              <a:t>改善交通落實校園交通安全。</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標題 1"/>
          <p:cNvSpPr>
            <a:spLocks noGrp="1"/>
          </p:cNvSpPr>
          <p:nvPr>
            <p:ph type="title"/>
          </p:nvPr>
        </p:nvSpPr>
        <p:spPr>
          <a:xfrm>
            <a:off x="785813" y="428625"/>
            <a:ext cx="8072437" cy="839788"/>
          </a:xfrm>
        </p:spPr>
        <p:txBody>
          <a:bodyPr/>
          <a:lstStyle/>
          <a:p>
            <a:r>
              <a:rPr lang="zh-TW" altLang="en-US" sz="3200" b="1" smtClean="0">
                <a:solidFill>
                  <a:srgbClr val="9900CC"/>
                </a:solidFill>
              </a:rPr>
              <a:t>結合相關單位協力合作持續改善交通狀況</a:t>
            </a:r>
          </a:p>
        </p:txBody>
      </p:sp>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3608" y="1700808"/>
            <a:ext cx="2160240" cy="2016224"/>
          </a:xfrm>
          <a:prstGeom prst="rect">
            <a:avLst/>
          </a:prstGeom>
        </p:spPr>
      </p:pic>
      <p:sp>
        <p:nvSpPr>
          <p:cNvPr id="4" name="向右箭號 3"/>
          <p:cNvSpPr/>
          <p:nvPr/>
        </p:nvSpPr>
        <p:spPr>
          <a:xfrm>
            <a:off x="3635896" y="2492896"/>
            <a:ext cx="1440160"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5" name="圖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95912" y="1700808"/>
            <a:ext cx="2616448" cy="2160240"/>
          </a:xfrm>
          <a:prstGeom prst="rect">
            <a:avLst/>
          </a:prstGeom>
        </p:spPr>
      </p:pic>
      <p:sp>
        <p:nvSpPr>
          <p:cNvPr id="19" name="向右箭號 18"/>
          <p:cNvSpPr/>
          <p:nvPr/>
        </p:nvSpPr>
        <p:spPr>
          <a:xfrm>
            <a:off x="3491880" y="5013176"/>
            <a:ext cx="1440160"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文字方塊 14"/>
          <p:cNvSpPr txBox="1"/>
          <p:nvPr/>
        </p:nvSpPr>
        <p:spPr>
          <a:xfrm>
            <a:off x="3359944" y="2060848"/>
            <a:ext cx="1992064" cy="369332"/>
          </a:xfrm>
          <a:prstGeom prst="rect">
            <a:avLst/>
          </a:prstGeom>
          <a:noFill/>
        </p:spPr>
        <p:txBody>
          <a:bodyPr wrap="square" rtlCol="0">
            <a:spAutoFit/>
          </a:bodyPr>
          <a:lstStyle/>
          <a:p>
            <a:r>
              <a:rPr lang="zh-TW" altLang="en-US" dirty="0" smtClean="0">
                <a:latin typeface="標楷體" pitchFamily="65" charset="-120"/>
                <a:ea typeface="標楷體" pitchFamily="65" charset="-120"/>
              </a:rPr>
              <a:t>小電箱遷移前後</a:t>
            </a:r>
            <a:endParaRPr lang="zh-TW" altLang="en-US" dirty="0">
              <a:latin typeface="標楷體" pitchFamily="65" charset="-120"/>
              <a:ea typeface="標楷體" pitchFamily="65" charset="-120"/>
            </a:endParaRPr>
          </a:p>
        </p:txBody>
      </p:sp>
      <p:sp>
        <p:nvSpPr>
          <p:cNvPr id="22" name="文字方塊 21"/>
          <p:cNvSpPr txBox="1"/>
          <p:nvPr/>
        </p:nvSpPr>
        <p:spPr>
          <a:xfrm>
            <a:off x="3215928" y="4602956"/>
            <a:ext cx="2136080" cy="369332"/>
          </a:xfrm>
          <a:prstGeom prst="rect">
            <a:avLst/>
          </a:prstGeom>
          <a:noFill/>
        </p:spPr>
        <p:txBody>
          <a:bodyPr wrap="square" rtlCol="0">
            <a:spAutoFit/>
          </a:bodyPr>
          <a:lstStyle/>
          <a:p>
            <a:r>
              <a:rPr lang="zh-TW" altLang="en-US" dirty="0" smtClean="0">
                <a:latin typeface="標楷體" pitchFamily="65" charset="-120"/>
                <a:ea typeface="標楷體" pitchFamily="65" charset="-120"/>
              </a:rPr>
              <a:t>大電箱遷移前後</a:t>
            </a:r>
            <a:endParaRPr lang="zh-TW" altLang="en-US" dirty="0">
              <a:latin typeface="標楷體" pitchFamily="65" charset="-120"/>
              <a:ea typeface="標楷體" pitchFamily="65" charset="-120"/>
            </a:endParaRPr>
          </a:p>
        </p:txBody>
      </p:sp>
      <p:pic>
        <p:nvPicPr>
          <p:cNvPr id="2" name="圖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61136" y="4058260"/>
            <a:ext cx="2790097" cy="2232248"/>
          </a:xfrm>
          <a:prstGeom prst="rect">
            <a:avLst/>
          </a:prstGeom>
        </p:spPr>
      </p:pic>
      <p:pic>
        <p:nvPicPr>
          <p:cNvPr id="7" name="圖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7807" y="4058260"/>
            <a:ext cx="2298121" cy="2232248"/>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標題 1"/>
          <p:cNvSpPr>
            <a:spLocks noGrp="1"/>
          </p:cNvSpPr>
          <p:nvPr>
            <p:ph type="title"/>
          </p:nvPr>
        </p:nvSpPr>
        <p:spPr>
          <a:xfrm>
            <a:off x="785813" y="428625"/>
            <a:ext cx="8072437" cy="839788"/>
          </a:xfrm>
        </p:spPr>
        <p:txBody>
          <a:bodyPr/>
          <a:lstStyle/>
          <a:p>
            <a:r>
              <a:rPr lang="zh-TW" altLang="en-US" sz="3200" b="1" smtClean="0">
                <a:solidFill>
                  <a:srgbClr val="9900CC"/>
                </a:solidFill>
              </a:rPr>
              <a:t>結合相關單位協力合作持續改善交通狀況</a:t>
            </a:r>
          </a:p>
        </p:txBody>
      </p:sp>
      <p:sp>
        <p:nvSpPr>
          <p:cNvPr id="4" name="向右箭號 3"/>
          <p:cNvSpPr/>
          <p:nvPr/>
        </p:nvSpPr>
        <p:spPr>
          <a:xfrm>
            <a:off x="3551250" y="3429000"/>
            <a:ext cx="1884846" cy="10081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文字方塊 14"/>
          <p:cNvSpPr txBox="1"/>
          <p:nvPr/>
        </p:nvSpPr>
        <p:spPr>
          <a:xfrm>
            <a:off x="3419872" y="2060848"/>
            <a:ext cx="2232248" cy="1077218"/>
          </a:xfrm>
          <a:prstGeom prst="rect">
            <a:avLst/>
          </a:prstGeom>
          <a:noFill/>
        </p:spPr>
        <p:txBody>
          <a:bodyPr wrap="square" rtlCol="0">
            <a:spAutoFit/>
          </a:bodyPr>
          <a:lstStyle/>
          <a:p>
            <a:pPr algn="dist"/>
            <a:r>
              <a:rPr lang="zh-TW" altLang="en-US" sz="3200" dirty="0" smtClean="0">
                <a:latin typeface="標楷體" pitchFamily="65" charset="-120"/>
                <a:ea typeface="標楷體" pitchFamily="65" charset="-120"/>
              </a:rPr>
              <a:t>大、小電箱遷移前後</a:t>
            </a:r>
            <a:endParaRPr lang="zh-TW" altLang="en-US" sz="3200" dirty="0">
              <a:latin typeface="標楷體" pitchFamily="65" charset="-120"/>
              <a:ea typeface="標楷體" pitchFamily="65" charset="-120"/>
            </a:endParaRPr>
          </a:p>
        </p:txBody>
      </p:sp>
      <p:pic>
        <p:nvPicPr>
          <p:cNvPr id="6" name="圖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64" y="1628800"/>
            <a:ext cx="3267183" cy="5013176"/>
          </a:xfrm>
          <a:prstGeom prst="rect">
            <a:avLst/>
          </a:prstGeom>
        </p:spPr>
      </p:pic>
      <p:pic>
        <p:nvPicPr>
          <p:cNvPr id="8" name="圖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68144" y="1628800"/>
            <a:ext cx="3150137" cy="5013176"/>
          </a:xfrm>
          <a:prstGeom prst="rect">
            <a:avLst/>
          </a:prstGeom>
        </p:spPr>
      </p:pic>
    </p:spTree>
    <p:extLst>
      <p:ext uri="{BB962C8B-B14F-4D97-AF65-F5344CB8AC3E}">
        <p14:creationId xmlns:p14="http://schemas.microsoft.com/office/powerpoint/2010/main" val="4768166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323850" y="260350"/>
            <a:ext cx="8604250" cy="1152525"/>
          </a:xfrm>
          <a:prstGeom prst="rect">
            <a:avLst/>
          </a:prstGeom>
          <a:noFill/>
          <a:ln w="9525">
            <a:noFill/>
            <a:miter lim="800000"/>
            <a:headEnd/>
            <a:tailEnd/>
          </a:ln>
        </p:spPr>
        <p:txBody>
          <a:bodyPr anchor="ctr"/>
          <a:lstStyle/>
          <a:p>
            <a:pPr algn="ctr">
              <a:defRPr/>
            </a:pPr>
            <a:r>
              <a:rPr lang="zh-TW" altLang="zh-TW" sz="4400" b="1">
                <a:solidFill>
                  <a:srgbClr val="663300"/>
                </a:solidFill>
                <a:effectLst>
                  <a:outerShdw blurRad="38100" dist="38100" dir="2700000" algn="tl">
                    <a:srgbClr val="C0C0C0"/>
                  </a:outerShdw>
                </a:effectLst>
                <a:latin typeface="標楷體" pitchFamily="65" charset="-120"/>
                <a:ea typeface="標楷體" pitchFamily="65" charset="-120"/>
              </a:rPr>
              <a:t>學校特殊交通安全情形及作為</a:t>
            </a:r>
            <a:endParaRPr lang="zh-TW" altLang="en-US" sz="4400" b="1">
              <a:solidFill>
                <a:srgbClr val="663300"/>
              </a:solidFill>
              <a:effectLst>
                <a:outerShdw blurRad="38100" dist="38100" dir="2700000" algn="tl">
                  <a:srgbClr val="C0C0C0"/>
                </a:outerShdw>
              </a:effectLst>
              <a:latin typeface="標楷體" pitchFamily="65" charset="-120"/>
              <a:ea typeface="標楷體" pitchFamily="65" charset="-120"/>
            </a:endParaRPr>
          </a:p>
        </p:txBody>
      </p:sp>
      <p:sp>
        <p:nvSpPr>
          <p:cNvPr id="48130" name="Rectangle 1"/>
          <p:cNvSpPr>
            <a:spLocks noChangeArrowheads="1"/>
          </p:cNvSpPr>
          <p:nvPr/>
        </p:nvSpPr>
        <p:spPr bwMode="auto">
          <a:xfrm>
            <a:off x="714375" y="2127598"/>
            <a:ext cx="7777163" cy="3539430"/>
          </a:xfrm>
          <a:prstGeom prst="rect">
            <a:avLst/>
          </a:prstGeom>
          <a:noFill/>
          <a:ln w="9525">
            <a:noFill/>
            <a:miter lim="800000"/>
            <a:headEnd/>
            <a:tailEnd/>
          </a:ln>
        </p:spPr>
        <p:txBody>
          <a:bodyPr anchor="ctr">
            <a:spAutoFit/>
          </a:bodyPr>
          <a:lstStyle/>
          <a:p>
            <a:r>
              <a:rPr lang="zh-TW" altLang="zh-TW" sz="2800" b="1" dirty="0">
                <a:solidFill>
                  <a:srgbClr val="9900CC"/>
                </a:solidFill>
                <a:latin typeface="標楷體" pitchFamily="65" charset="-120"/>
                <a:ea typeface="標楷體" pitchFamily="65" charset="-120"/>
                <a:cs typeface="Times New Roman" pitchFamily="18" charset="0"/>
              </a:rPr>
              <a:t>三、規劃周全的標誌、標線，落實行的安全：</a:t>
            </a:r>
          </a:p>
          <a:p>
            <a:r>
              <a:rPr lang="en-US" altLang="zh-TW" sz="2800" b="1" dirty="0">
                <a:solidFill>
                  <a:srgbClr val="9900CC"/>
                </a:solidFill>
                <a:latin typeface="標楷體" pitchFamily="65" charset="-120"/>
                <a:ea typeface="標楷體" pitchFamily="65" charset="-120"/>
                <a:cs typeface="Times New Roman" pitchFamily="18" charset="0"/>
              </a:rPr>
              <a:t>(</a:t>
            </a:r>
            <a:r>
              <a:rPr lang="zh-TW" altLang="zh-TW" sz="2800" b="1" dirty="0">
                <a:solidFill>
                  <a:srgbClr val="9900CC"/>
                </a:solidFill>
                <a:latin typeface="標楷體" pitchFamily="65" charset="-120"/>
                <a:ea typeface="標楷體" pitchFamily="65" charset="-120"/>
                <a:cs typeface="Times New Roman" pitchFamily="18" charset="0"/>
              </a:rPr>
              <a:t>一</a:t>
            </a:r>
            <a:r>
              <a:rPr lang="en-US" altLang="zh-TW" sz="2800" b="1" dirty="0">
                <a:solidFill>
                  <a:srgbClr val="9900CC"/>
                </a:solidFill>
                <a:latin typeface="標楷體" pitchFamily="65" charset="-120"/>
                <a:ea typeface="標楷體" pitchFamily="65" charset="-120"/>
                <a:cs typeface="Times New Roman" pitchFamily="18" charset="0"/>
              </a:rPr>
              <a:t>)</a:t>
            </a:r>
            <a:r>
              <a:rPr lang="zh-TW" altLang="zh-TW" sz="2800" b="1" dirty="0">
                <a:solidFill>
                  <a:srgbClr val="9900CC"/>
                </a:solidFill>
                <a:latin typeface="標楷體" pitchFamily="65" charset="-120"/>
                <a:ea typeface="標楷體" pitchFamily="65" charset="-120"/>
                <a:cs typeface="Times New Roman" pitchFamily="18" charset="0"/>
              </a:rPr>
              <a:t>於</a:t>
            </a:r>
            <a:r>
              <a:rPr lang="zh-TW" altLang="zh-TW" sz="2800" b="1" dirty="0" smtClean="0">
                <a:solidFill>
                  <a:srgbClr val="9900CC"/>
                </a:solidFill>
                <a:latin typeface="標楷體" pitchFamily="65" charset="-120"/>
                <a:ea typeface="標楷體" pitchFamily="65" charset="-120"/>
                <a:cs typeface="Times New Roman" pitchFamily="18" charset="0"/>
              </a:rPr>
              <a:t>大門口</a:t>
            </a:r>
            <a:r>
              <a:rPr lang="zh-TW" altLang="en-US" sz="2800" b="1" dirty="0" smtClean="0">
                <a:solidFill>
                  <a:srgbClr val="9900CC"/>
                </a:solidFill>
                <a:latin typeface="標楷體" pitchFamily="65" charset="-120"/>
                <a:ea typeface="標楷體" pitchFamily="65" charset="-120"/>
                <a:cs typeface="Times New Roman" pitchFamily="18" charset="0"/>
              </a:rPr>
              <a:t>左側規劃</a:t>
            </a:r>
            <a:r>
              <a:rPr lang="zh-TW" altLang="zh-TW" sz="2800" b="1" dirty="0" smtClean="0">
                <a:solidFill>
                  <a:srgbClr val="9900CC"/>
                </a:solidFill>
                <a:latin typeface="標楷體" pitchFamily="65" charset="-120"/>
                <a:ea typeface="標楷體" pitchFamily="65" charset="-120"/>
                <a:cs typeface="Times New Roman" pitchFamily="18" charset="0"/>
              </a:rPr>
              <a:t>機車</a:t>
            </a:r>
            <a:r>
              <a:rPr lang="zh-TW" altLang="zh-TW" sz="2800" b="1" dirty="0">
                <a:solidFill>
                  <a:srgbClr val="9900CC"/>
                </a:solidFill>
                <a:latin typeface="標楷體" pitchFamily="65" charset="-120"/>
                <a:ea typeface="標楷體" pitchFamily="65" charset="-120"/>
                <a:cs typeface="Times New Roman" pitchFamily="18" charset="0"/>
              </a:rPr>
              <a:t>家長接送區，利用班級家長會加強家長交通安全教育宣導，有效改善上下學交通流量的問題。</a:t>
            </a:r>
          </a:p>
          <a:p>
            <a:r>
              <a:rPr lang="en-US" altLang="zh-TW" sz="2800" b="1" dirty="0">
                <a:solidFill>
                  <a:srgbClr val="9900CC"/>
                </a:solidFill>
                <a:latin typeface="標楷體" pitchFamily="65" charset="-120"/>
                <a:ea typeface="標楷體" pitchFamily="65" charset="-120"/>
                <a:cs typeface="Times New Roman" pitchFamily="18" charset="0"/>
              </a:rPr>
              <a:t>(</a:t>
            </a:r>
            <a:r>
              <a:rPr lang="zh-TW" altLang="zh-TW" sz="2800" b="1" dirty="0">
                <a:solidFill>
                  <a:srgbClr val="9900CC"/>
                </a:solidFill>
                <a:latin typeface="標楷體" pitchFamily="65" charset="-120"/>
                <a:ea typeface="標楷體" pitchFamily="65" charset="-120"/>
                <a:cs typeface="Times New Roman" pitchFamily="18" charset="0"/>
              </a:rPr>
              <a:t>二</a:t>
            </a:r>
            <a:r>
              <a:rPr lang="en-US" altLang="zh-TW" sz="2800" b="1" dirty="0">
                <a:solidFill>
                  <a:srgbClr val="9900CC"/>
                </a:solidFill>
                <a:latin typeface="標楷體" pitchFamily="65" charset="-120"/>
                <a:ea typeface="標楷體" pitchFamily="65" charset="-120"/>
                <a:cs typeface="Times New Roman" pitchFamily="18" charset="0"/>
              </a:rPr>
              <a:t>)</a:t>
            </a:r>
            <a:r>
              <a:rPr lang="zh-TW" altLang="zh-TW" sz="2800" b="1" dirty="0">
                <a:solidFill>
                  <a:srgbClr val="9900CC"/>
                </a:solidFill>
                <a:latin typeface="標楷體" pitchFamily="65" charset="-120"/>
                <a:ea typeface="標楷體" pitchFamily="65" charset="-120"/>
                <a:cs typeface="Times New Roman" pitchFamily="18" charset="0"/>
              </a:rPr>
              <a:t>大門口交通危險地區易肇事</a:t>
            </a:r>
            <a:r>
              <a:rPr lang="zh-TW" altLang="zh-TW" sz="2800" b="1" dirty="0" smtClean="0">
                <a:solidFill>
                  <a:srgbClr val="9900CC"/>
                </a:solidFill>
                <a:latin typeface="標楷體" pitchFamily="65" charset="-120"/>
                <a:ea typeface="標楷體" pitchFamily="65" charset="-120"/>
                <a:cs typeface="Times New Roman" pitchFamily="18" charset="0"/>
              </a:rPr>
              <a:t>，</a:t>
            </a:r>
            <a:r>
              <a:rPr lang="zh-TW" altLang="en-US" sz="2800" b="1" dirty="0" smtClean="0">
                <a:solidFill>
                  <a:srgbClr val="9900CC"/>
                </a:solidFill>
                <a:latin typeface="標楷體" pitchFamily="65" charset="-120"/>
                <a:ea typeface="標楷體" pitchFamily="65" charset="-120"/>
                <a:cs typeface="Times New Roman" pitchFamily="18" charset="0"/>
              </a:rPr>
              <a:t>除啟動紅、綠燈管制外，由學務處值勤同仁及警衛管制</a:t>
            </a:r>
            <a:r>
              <a:rPr lang="zh-TW" altLang="zh-TW" sz="2800" b="1" dirty="0" smtClean="0">
                <a:solidFill>
                  <a:srgbClr val="9900CC"/>
                </a:solidFill>
                <a:latin typeface="標楷體" pitchFamily="65" charset="-120"/>
                <a:ea typeface="標楷體" pitchFamily="65" charset="-120"/>
                <a:cs typeface="Times New Roman" pitchFamily="18" charset="0"/>
              </a:rPr>
              <a:t>引導；</a:t>
            </a:r>
            <a:r>
              <a:rPr lang="zh-TW" altLang="en-US" sz="2800" b="1" dirty="0" smtClean="0">
                <a:solidFill>
                  <a:srgbClr val="9900CC"/>
                </a:solidFill>
                <a:latin typeface="標楷體" pitchFamily="65" charset="-120"/>
                <a:ea typeface="標楷體" pitchFamily="65" charset="-120"/>
                <a:cs typeface="Times New Roman" pitchFamily="18" charset="0"/>
              </a:rPr>
              <a:t>電動機車及</a:t>
            </a:r>
            <a:r>
              <a:rPr lang="zh-TW" altLang="zh-TW" sz="2800" b="1" dirty="0" smtClean="0">
                <a:solidFill>
                  <a:srgbClr val="9900CC"/>
                </a:solidFill>
                <a:latin typeface="標楷體" pitchFamily="65" charset="-120"/>
                <a:ea typeface="標楷體" pitchFamily="65" charset="-120"/>
                <a:cs typeface="Times New Roman" pitchFamily="18" charset="0"/>
              </a:rPr>
              <a:t>自行車</a:t>
            </a:r>
            <a:r>
              <a:rPr lang="zh-TW" altLang="zh-TW" sz="2800" b="1" dirty="0">
                <a:solidFill>
                  <a:srgbClr val="9900CC"/>
                </a:solidFill>
                <a:latin typeface="標楷體" pitchFamily="65" charset="-120"/>
                <a:ea typeface="標楷體" pitchFamily="65" charset="-120"/>
                <a:cs typeface="Times New Roman" pitchFamily="18" charset="0"/>
              </a:rPr>
              <a:t>兩</a:t>
            </a:r>
            <a:r>
              <a:rPr lang="zh-TW" altLang="en-US" sz="2800" b="1" dirty="0">
                <a:solidFill>
                  <a:srgbClr val="9900CC"/>
                </a:solidFill>
                <a:latin typeface="標楷體" pitchFamily="65" charset="-120"/>
                <a:ea typeface="標楷體" pitchFamily="65" charset="-120"/>
                <a:cs typeface="Times New Roman" pitchFamily="18" charset="0"/>
              </a:rPr>
              <a:t>段</a:t>
            </a:r>
            <a:r>
              <a:rPr lang="zh-TW" altLang="zh-TW" sz="2800" b="1" dirty="0">
                <a:solidFill>
                  <a:srgbClr val="9900CC"/>
                </a:solidFill>
                <a:latin typeface="標楷體" pitchFamily="65" charset="-120"/>
                <a:ea typeface="標楷體" pitchFamily="65" charset="-120"/>
                <a:cs typeface="Times New Roman" pitchFamily="18" charset="0"/>
              </a:rPr>
              <a:t>式左轉，以避免交通事故的發生。</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標題 1"/>
          <p:cNvSpPr>
            <a:spLocks noGrp="1"/>
          </p:cNvSpPr>
          <p:nvPr>
            <p:ph type="title"/>
          </p:nvPr>
        </p:nvSpPr>
        <p:spPr>
          <a:xfrm>
            <a:off x="684213" y="476250"/>
            <a:ext cx="8101012" cy="896938"/>
          </a:xfrm>
        </p:spPr>
        <p:txBody>
          <a:bodyPr/>
          <a:lstStyle/>
          <a:p>
            <a:pPr algn="ctr"/>
            <a:r>
              <a:rPr lang="zh-TW" altLang="zh-TW" b="1" smtClean="0">
                <a:solidFill>
                  <a:srgbClr val="9900CC"/>
                </a:solidFill>
                <a:ea typeface="標楷體" pitchFamily="65" charset="-120"/>
              </a:rPr>
              <a:t>規劃周全的標誌、標線，落實行的安全</a:t>
            </a:r>
            <a:endParaRPr lang="zh-TW" altLang="en-US" b="1" smtClean="0">
              <a:solidFill>
                <a:srgbClr val="9900CC"/>
              </a:solidFill>
              <a:ea typeface="標楷體" pitchFamily="65" charset="-120"/>
            </a:endParaRPr>
          </a:p>
        </p:txBody>
      </p:sp>
      <p:sp>
        <p:nvSpPr>
          <p:cNvPr id="50179" name="圓角矩形圖說文字 4"/>
          <p:cNvSpPr>
            <a:spLocks noChangeArrowheads="1"/>
          </p:cNvSpPr>
          <p:nvPr/>
        </p:nvSpPr>
        <p:spPr bwMode="auto">
          <a:xfrm>
            <a:off x="1258888" y="1557338"/>
            <a:ext cx="6445250" cy="730250"/>
          </a:xfrm>
          <a:prstGeom prst="wedgeRoundRectCallout">
            <a:avLst>
              <a:gd name="adj1" fmla="val 2291"/>
              <a:gd name="adj2" fmla="val 128263"/>
              <a:gd name="adj3" fmla="val 16667"/>
            </a:avLst>
          </a:prstGeom>
          <a:solidFill>
            <a:schemeClr val="bg1"/>
          </a:solidFill>
          <a:ln w="25400" algn="ctr">
            <a:solidFill>
              <a:srgbClr val="8AB9B9"/>
            </a:solidFill>
            <a:miter lim="800000"/>
            <a:headEnd/>
            <a:tailEnd/>
          </a:ln>
        </p:spPr>
        <p:txBody>
          <a:bodyPr anchor="ctr"/>
          <a:lstStyle/>
          <a:p>
            <a:pPr algn="ctr"/>
            <a:r>
              <a:rPr lang="zh-TW" altLang="en-US" sz="2800" b="1" dirty="0">
                <a:solidFill>
                  <a:srgbClr val="000000"/>
                </a:solidFill>
                <a:latin typeface="標楷體" pitchFamily="65" charset="-120"/>
                <a:ea typeface="標楷體" pitchFamily="65" charset="-120"/>
              </a:rPr>
              <a:t>家長接送區</a:t>
            </a:r>
            <a:r>
              <a:rPr lang="zh-TW" altLang="en-US" sz="2800" b="1" dirty="0" smtClean="0">
                <a:solidFill>
                  <a:srgbClr val="000000"/>
                </a:solidFill>
                <a:latin typeface="標楷體" pitchFamily="65" charset="-120"/>
                <a:ea typeface="標楷體" pitchFamily="65" charset="-120"/>
              </a:rPr>
              <a:t>標示</a:t>
            </a:r>
            <a:endParaRPr lang="zh-TW" altLang="en-US" sz="2800" b="1" dirty="0">
              <a:solidFill>
                <a:srgbClr val="000000"/>
              </a:solidFill>
              <a:latin typeface="標楷體" pitchFamily="65" charset="-120"/>
              <a:ea typeface="標楷體" pitchFamily="65" charset="-120"/>
            </a:endParaRPr>
          </a:p>
        </p:txBody>
      </p:sp>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600" y="2852936"/>
            <a:ext cx="7344816" cy="3312368"/>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323850" y="260350"/>
            <a:ext cx="8604250" cy="1152525"/>
          </a:xfrm>
          <a:prstGeom prst="rect">
            <a:avLst/>
          </a:prstGeom>
          <a:noFill/>
          <a:ln w="9525">
            <a:noFill/>
            <a:miter lim="800000"/>
            <a:headEnd/>
            <a:tailEnd/>
          </a:ln>
        </p:spPr>
        <p:txBody>
          <a:bodyPr anchor="ctr"/>
          <a:lstStyle/>
          <a:p>
            <a:pPr algn="ctr" eaLnBrk="0" hangingPunct="0">
              <a:defRPr/>
            </a:pPr>
            <a:r>
              <a:rPr lang="zh-TW" altLang="zh-TW" sz="3600" b="1" dirty="0">
                <a:solidFill>
                  <a:srgbClr val="9900CC"/>
                </a:solidFill>
                <a:latin typeface="+mj-lt"/>
                <a:ea typeface="標楷體" pitchFamily="65" charset="-120"/>
                <a:cs typeface="+mj-cs"/>
              </a:rPr>
              <a:t>學校特殊交通安全情形及作為</a:t>
            </a:r>
            <a:endParaRPr lang="zh-TW" altLang="en-US" sz="3600" b="1" dirty="0">
              <a:solidFill>
                <a:srgbClr val="9900CC"/>
              </a:solidFill>
              <a:latin typeface="+mj-lt"/>
              <a:ea typeface="標楷體" pitchFamily="65" charset="-120"/>
              <a:cs typeface="+mj-cs"/>
            </a:endParaRPr>
          </a:p>
        </p:txBody>
      </p:sp>
      <p:sp>
        <p:nvSpPr>
          <p:cNvPr id="52226" name="Rectangle 1"/>
          <p:cNvSpPr>
            <a:spLocks noChangeArrowheads="1"/>
          </p:cNvSpPr>
          <p:nvPr/>
        </p:nvSpPr>
        <p:spPr bwMode="auto">
          <a:xfrm>
            <a:off x="900113" y="2540684"/>
            <a:ext cx="7634287" cy="3108543"/>
          </a:xfrm>
          <a:prstGeom prst="rect">
            <a:avLst/>
          </a:prstGeom>
          <a:noFill/>
          <a:ln w="9525">
            <a:noFill/>
            <a:miter lim="800000"/>
            <a:headEnd/>
            <a:tailEnd/>
          </a:ln>
        </p:spPr>
        <p:txBody>
          <a:bodyPr anchor="ctr">
            <a:spAutoFit/>
          </a:bodyPr>
          <a:lstStyle/>
          <a:p>
            <a:r>
              <a:rPr lang="zh-TW" altLang="en-US" sz="2800" b="1" dirty="0">
                <a:solidFill>
                  <a:srgbClr val="9900CC"/>
                </a:solidFill>
                <a:latin typeface="華康儷楷書"/>
                <a:ea typeface="標楷體" pitchFamily="65" charset="-120"/>
                <a:cs typeface="Times New Roman" pitchFamily="18" charset="0"/>
              </a:rPr>
              <a:t>四、結合相關單位協力合作，就交通狀況持續改善，以維護學生上下學安全：</a:t>
            </a:r>
            <a:endParaRPr lang="en-US" altLang="zh-TW" sz="2800" b="1" dirty="0">
              <a:solidFill>
                <a:srgbClr val="9900CC"/>
              </a:solidFill>
              <a:latin typeface="華康儷楷書"/>
              <a:ea typeface="標楷體" pitchFamily="65" charset="-120"/>
              <a:cs typeface="Times New Roman" pitchFamily="18" charset="0"/>
            </a:endParaRPr>
          </a:p>
          <a:p>
            <a:r>
              <a:rPr lang="en-US" altLang="zh-TW" sz="2800" b="1" dirty="0">
                <a:solidFill>
                  <a:srgbClr val="9900CC"/>
                </a:solidFill>
                <a:latin typeface="華康儷楷書"/>
                <a:ea typeface="標楷體" pitchFamily="65" charset="-120"/>
                <a:cs typeface="Times New Roman" pitchFamily="18" charset="0"/>
              </a:rPr>
              <a:t>(</a:t>
            </a:r>
            <a:r>
              <a:rPr lang="zh-TW" altLang="zh-TW" sz="2800" b="1" dirty="0">
                <a:solidFill>
                  <a:srgbClr val="9900CC"/>
                </a:solidFill>
                <a:latin typeface="華康儷楷書"/>
                <a:ea typeface="標楷體" pitchFamily="65" charset="-120"/>
                <a:cs typeface="Times New Roman" pitchFamily="18" charset="0"/>
              </a:rPr>
              <a:t>一</a:t>
            </a:r>
            <a:r>
              <a:rPr lang="en-US" altLang="zh-TW" sz="2800" b="1" dirty="0">
                <a:solidFill>
                  <a:srgbClr val="9900CC"/>
                </a:solidFill>
                <a:latin typeface="華康儷楷書"/>
                <a:ea typeface="標楷體" pitchFamily="65" charset="-120"/>
                <a:cs typeface="Times New Roman" pitchFamily="18" charset="0"/>
              </a:rPr>
              <a:t>)</a:t>
            </a:r>
            <a:r>
              <a:rPr lang="zh-TW" altLang="zh-TW" sz="2800" b="1" dirty="0" smtClean="0">
                <a:solidFill>
                  <a:srgbClr val="9900CC"/>
                </a:solidFill>
                <a:latin typeface="華康儷楷書"/>
                <a:ea typeface="標楷體" pitchFamily="65" charset="-120"/>
                <a:cs typeface="Times New Roman" pitchFamily="18" charset="0"/>
              </a:rPr>
              <a:t>結合</a:t>
            </a:r>
            <a:r>
              <a:rPr lang="zh-TW" altLang="en-US" sz="2800" b="1" dirty="0" smtClean="0">
                <a:solidFill>
                  <a:srgbClr val="9900CC"/>
                </a:solidFill>
                <a:latin typeface="華康儷楷書"/>
                <a:ea typeface="標楷體" pitchFamily="65" charset="-120"/>
                <a:cs typeface="Times New Roman" pitchFamily="18" charset="0"/>
              </a:rPr>
              <a:t>新豐派出所、里長、鎮公所</a:t>
            </a:r>
            <a:r>
              <a:rPr lang="zh-TW" altLang="zh-TW" sz="2800" b="1" dirty="0" smtClean="0">
                <a:solidFill>
                  <a:srgbClr val="9900CC"/>
                </a:solidFill>
                <a:latin typeface="華康儷楷書"/>
                <a:ea typeface="標楷體" pitchFamily="65" charset="-120"/>
                <a:cs typeface="Times New Roman" pitchFamily="18" charset="0"/>
              </a:rPr>
              <a:t>進行</a:t>
            </a:r>
            <a:r>
              <a:rPr lang="zh-TW" altLang="zh-TW" sz="2800" b="1" dirty="0">
                <a:solidFill>
                  <a:srgbClr val="9900CC"/>
                </a:solidFill>
                <a:latin typeface="華康儷楷書"/>
                <a:ea typeface="標楷體" pitchFamily="65" charset="-120"/>
                <a:cs typeface="Times New Roman" pitchFamily="18" charset="0"/>
              </a:rPr>
              <a:t>交通安全設施聯合會勘</a:t>
            </a:r>
            <a:r>
              <a:rPr lang="zh-TW" altLang="zh-TW" sz="2800" b="1" dirty="0" smtClean="0">
                <a:solidFill>
                  <a:srgbClr val="9900CC"/>
                </a:solidFill>
                <a:latin typeface="華康儷楷書"/>
                <a:ea typeface="標楷體" pitchFamily="65" charset="-120"/>
                <a:cs typeface="Times New Roman" pitchFamily="18" charset="0"/>
              </a:rPr>
              <a:t>，提出</a:t>
            </a:r>
            <a:r>
              <a:rPr lang="zh-TW" altLang="zh-TW" sz="2800" b="1" dirty="0">
                <a:solidFill>
                  <a:srgbClr val="9900CC"/>
                </a:solidFill>
                <a:latin typeface="華康儷楷書"/>
                <a:ea typeface="標楷體" pitchFamily="65" charset="-120"/>
                <a:cs typeface="Times New Roman" pitchFamily="18" charset="0"/>
              </a:rPr>
              <a:t>建議謀求改善措施。</a:t>
            </a:r>
            <a:r>
              <a:rPr lang="zh-TW" altLang="zh-TW" sz="2800" b="1" dirty="0" smtClean="0">
                <a:solidFill>
                  <a:srgbClr val="9900CC"/>
                </a:solidFill>
                <a:latin typeface="華康儷楷書"/>
                <a:ea typeface="標楷體" pitchFamily="65" charset="-120"/>
                <a:cs typeface="Times New Roman" pitchFamily="18" charset="0"/>
              </a:rPr>
              <a:t>例如</a:t>
            </a:r>
            <a:r>
              <a:rPr lang="zh-TW" altLang="en-US" sz="2800" b="1" dirty="0" smtClean="0">
                <a:solidFill>
                  <a:srgbClr val="9900CC"/>
                </a:solidFill>
                <a:latin typeface="華康儷楷書"/>
                <a:ea typeface="標楷體" pitchFamily="65" charset="-120"/>
                <a:cs typeface="Times New Roman" pitchFamily="18" charset="0"/>
              </a:rPr>
              <a:t>近期重點工作校園週邊危安停等空間</a:t>
            </a:r>
            <a:r>
              <a:rPr lang="zh-TW" altLang="zh-TW" sz="2800" b="1" dirty="0" smtClean="0">
                <a:solidFill>
                  <a:srgbClr val="9900CC"/>
                </a:solidFill>
                <a:latin typeface="華康儷楷書"/>
                <a:ea typeface="標楷體" pitchFamily="65" charset="-120"/>
                <a:cs typeface="Times New Roman" pitchFamily="18" charset="0"/>
              </a:rPr>
              <a:t>等</a:t>
            </a:r>
            <a:r>
              <a:rPr lang="zh-TW" altLang="zh-TW" sz="2800" b="1" dirty="0">
                <a:solidFill>
                  <a:srgbClr val="9900CC"/>
                </a:solidFill>
                <a:latin typeface="華康儷楷書"/>
                <a:ea typeface="標楷體" pitchFamily="65" charset="-120"/>
                <a:cs typeface="Times New Roman" pitchFamily="18" charset="0"/>
              </a:rPr>
              <a:t>。</a:t>
            </a:r>
          </a:p>
          <a:p>
            <a:r>
              <a:rPr lang="en-US" altLang="zh-TW" sz="2800" b="1" dirty="0">
                <a:solidFill>
                  <a:srgbClr val="9900CC"/>
                </a:solidFill>
                <a:latin typeface="華康儷楷書"/>
                <a:ea typeface="標楷體" pitchFamily="65" charset="-120"/>
                <a:cs typeface="Times New Roman" pitchFamily="18" charset="0"/>
              </a:rPr>
              <a:t>(</a:t>
            </a:r>
            <a:r>
              <a:rPr lang="zh-TW" altLang="zh-TW" sz="2800" b="1" dirty="0">
                <a:solidFill>
                  <a:srgbClr val="9900CC"/>
                </a:solidFill>
                <a:latin typeface="華康儷楷書"/>
                <a:ea typeface="標楷體" pitchFamily="65" charset="-120"/>
                <a:cs typeface="Times New Roman" pitchFamily="18" charset="0"/>
              </a:rPr>
              <a:t>二</a:t>
            </a:r>
            <a:r>
              <a:rPr lang="en-US" altLang="zh-TW" sz="2800" b="1" dirty="0">
                <a:solidFill>
                  <a:srgbClr val="9900CC"/>
                </a:solidFill>
                <a:latin typeface="華康儷楷書"/>
                <a:ea typeface="標楷體" pitchFamily="65" charset="-120"/>
                <a:cs typeface="Times New Roman" pitchFamily="18" charset="0"/>
              </a:rPr>
              <a:t>)</a:t>
            </a:r>
            <a:r>
              <a:rPr lang="zh-TW" altLang="zh-TW" sz="2800" b="1" dirty="0">
                <a:solidFill>
                  <a:srgbClr val="9900CC"/>
                </a:solidFill>
                <a:latin typeface="華康儷楷書"/>
                <a:ea typeface="標楷體" pitchFamily="65" charset="-120"/>
                <a:cs typeface="Times New Roman" pitchFamily="18" charset="0"/>
              </a:rPr>
              <a:t>學校</a:t>
            </a:r>
            <a:r>
              <a:rPr lang="zh-TW" altLang="zh-TW" sz="2800" b="1" dirty="0" smtClean="0">
                <a:solidFill>
                  <a:srgbClr val="9900CC"/>
                </a:solidFill>
                <a:latin typeface="華康儷楷書"/>
                <a:ea typeface="標楷體" pitchFamily="65" charset="-120"/>
                <a:cs typeface="Times New Roman" pitchFamily="18" charset="0"/>
              </a:rPr>
              <a:t>大門</a:t>
            </a:r>
            <a:r>
              <a:rPr lang="zh-TW" altLang="en-US" sz="2800" b="1" dirty="0" smtClean="0">
                <a:solidFill>
                  <a:srgbClr val="9900CC"/>
                </a:solidFill>
                <a:latin typeface="華康儷楷書"/>
                <a:ea typeface="標楷體" pitchFamily="65" charset="-120"/>
                <a:cs typeface="Times New Roman" pitchFamily="18" charset="0"/>
              </a:rPr>
              <a:t>左</a:t>
            </a:r>
            <a:r>
              <a:rPr lang="zh-TW" altLang="zh-TW" sz="2800" b="1" dirty="0" smtClean="0">
                <a:solidFill>
                  <a:srgbClr val="9900CC"/>
                </a:solidFill>
                <a:latin typeface="華康儷楷書"/>
                <a:ea typeface="標楷體" pitchFamily="65" charset="-120"/>
                <a:cs typeface="Times New Roman" pitchFamily="18" charset="0"/>
              </a:rPr>
              <a:t>側</a:t>
            </a:r>
            <a:r>
              <a:rPr lang="zh-TW" altLang="zh-TW" sz="2800" b="1" dirty="0">
                <a:solidFill>
                  <a:srgbClr val="9900CC"/>
                </a:solidFill>
                <a:latin typeface="華康儷楷書"/>
                <a:ea typeface="標楷體" pitchFamily="65" charset="-120"/>
                <a:cs typeface="Times New Roman" pitchFamily="18" charset="0"/>
              </a:rPr>
              <a:t>規劃家長汽機車接送區，</a:t>
            </a:r>
            <a:r>
              <a:rPr lang="zh-TW" altLang="zh-TW" sz="2800" b="1" dirty="0" smtClean="0">
                <a:solidFill>
                  <a:srgbClr val="9900CC"/>
                </a:solidFill>
                <a:latin typeface="華康儷楷書"/>
                <a:ea typeface="標楷體" pitchFamily="65" charset="-120"/>
                <a:cs typeface="Times New Roman" pitchFamily="18" charset="0"/>
              </a:rPr>
              <a:t>改善</a:t>
            </a:r>
            <a:r>
              <a:rPr lang="zh-TW" altLang="en-US" sz="2800" b="1" dirty="0" smtClean="0">
                <a:solidFill>
                  <a:srgbClr val="9900CC"/>
                </a:solidFill>
                <a:latin typeface="華康儷楷書"/>
                <a:ea typeface="標楷體" pitchFamily="65" charset="-120"/>
                <a:cs typeface="Times New Roman" pitchFamily="18" charset="0"/>
              </a:rPr>
              <a:t>家長停車問題</a:t>
            </a:r>
            <a:r>
              <a:rPr lang="zh-TW" altLang="zh-TW" sz="2800" b="1" dirty="0" smtClean="0">
                <a:solidFill>
                  <a:srgbClr val="9900CC"/>
                </a:solidFill>
                <a:latin typeface="華康儷楷書"/>
                <a:ea typeface="標楷體" pitchFamily="65" charset="-120"/>
                <a:cs typeface="Times New Roman" pitchFamily="18" charset="0"/>
              </a:rPr>
              <a:t>。</a:t>
            </a:r>
            <a:endParaRPr lang="zh-TW" altLang="zh-TW" sz="2800" b="1" dirty="0">
              <a:solidFill>
                <a:srgbClr val="9900CC"/>
              </a:solidFill>
              <a:latin typeface="華康儷楷書"/>
              <a:ea typeface="標楷體" pitchFamily="65" charset="-120"/>
              <a:cs typeface="Times New Roman" pitchFamily="18"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標題 1"/>
          <p:cNvSpPr>
            <a:spLocks noGrp="1"/>
          </p:cNvSpPr>
          <p:nvPr>
            <p:ph type="title"/>
          </p:nvPr>
        </p:nvSpPr>
        <p:spPr>
          <a:xfrm>
            <a:off x="684213" y="476250"/>
            <a:ext cx="8101012" cy="896938"/>
          </a:xfrm>
        </p:spPr>
        <p:txBody>
          <a:bodyPr/>
          <a:lstStyle/>
          <a:p>
            <a:pPr algn="ctr"/>
            <a:r>
              <a:rPr lang="zh-TW" altLang="zh-TW" b="1" dirty="0" smtClean="0">
                <a:solidFill>
                  <a:srgbClr val="9900CC"/>
                </a:solidFill>
                <a:ea typeface="標楷體" pitchFamily="65" charset="-120"/>
              </a:rPr>
              <a:t>規劃周全的標誌、標線，落實行的安全</a:t>
            </a:r>
            <a:endParaRPr lang="zh-TW" altLang="en-US" b="1" dirty="0" smtClean="0">
              <a:solidFill>
                <a:srgbClr val="9900CC"/>
              </a:solidFill>
              <a:ea typeface="標楷體" pitchFamily="65" charset="-120"/>
            </a:endParaRPr>
          </a:p>
        </p:txBody>
      </p:sp>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644463"/>
            <a:ext cx="4499992" cy="4211990"/>
          </a:xfrm>
          <a:prstGeom prst="rect">
            <a:avLst/>
          </a:prstGeom>
        </p:spPr>
      </p:pic>
      <p:pic>
        <p:nvPicPr>
          <p:cNvPr id="4" name="圖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6016" y="2644463"/>
            <a:ext cx="4427984" cy="4211990"/>
          </a:xfrm>
          <a:prstGeom prst="rect">
            <a:avLst/>
          </a:prstGeom>
        </p:spPr>
      </p:pic>
      <p:sp>
        <p:nvSpPr>
          <p:cNvPr id="5" name="文字方塊 4"/>
          <p:cNvSpPr txBox="1"/>
          <p:nvPr/>
        </p:nvSpPr>
        <p:spPr>
          <a:xfrm>
            <a:off x="611560" y="1484784"/>
            <a:ext cx="8424936" cy="1061829"/>
          </a:xfrm>
          <a:prstGeom prst="rect">
            <a:avLst/>
          </a:prstGeom>
          <a:noFill/>
        </p:spPr>
        <p:txBody>
          <a:bodyPr wrap="square" rtlCol="0">
            <a:spAutoFit/>
          </a:bodyPr>
          <a:lstStyle/>
          <a:p>
            <a:r>
              <a:rPr lang="zh-TW" altLang="en-US" sz="2100" b="1" dirty="0" smtClean="0">
                <a:solidFill>
                  <a:srgbClr val="FF0000"/>
                </a:solidFill>
                <a:latin typeface="標楷體" pitchFamily="65" charset="-120"/>
                <a:ea typeface="標楷體" pitchFamily="65" charset="-120"/>
              </a:rPr>
              <a:t>  向台東縣政府反應台</a:t>
            </a:r>
            <a:r>
              <a:rPr lang="en-US" altLang="zh-TW" sz="2100" b="1" dirty="0" smtClean="0">
                <a:solidFill>
                  <a:srgbClr val="FF0000"/>
                </a:solidFill>
                <a:latin typeface="標楷體" pitchFamily="65" charset="-120"/>
                <a:ea typeface="標楷體" pitchFamily="65" charset="-120"/>
              </a:rPr>
              <a:t>11</a:t>
            </a:r>
            <a:r>
              <a:rPr lang="zh-TW" altLang="en-US" sz="2100" b="1" dirty="0" smtClean="0">
                <a:solidFill>
                  <a:srgbClr val="FF0000"/>
                </a:solidFill>
                <a:latin typeface="標楷體" pitchFamily="65" charset="-120"/>
                <a:ea typeface="標楷體" pitchFamily="65" charset="-120"/>
              </a:rPr>
              <a:t>線與太平路</a:t>
            </a:r>
            <a:r>
              <a:rPr lang="en-US" altLang="zh-TW" sz="2100" b="1" dirty="0" smtClean="0">
                <a:solidFill>
                  <a:srgbClr val="FF0000"/>
                </a:solidFill>
                <a:latin typeface="標楷體" pitchFamily="65" charset="-120"/>
                <a:ea typeface="標楷體" pitchFamily="65" charset="-120"/>
              </a:rPr>
              <a:t>T</a:t>
            </a:r>
            <a:r>
              <a:rPr lang="zh-TW" altLang="en-US" sz="2100" b="1" dirty="0" smtClean="0">
                <a:solidFill>
                  <a:srgbClr val="FF0000"/>
                </a:solidFill>
                <a:latin typeface="標楷體" pitchFamily="65" charset="-120"/>
                <a:ea typeface="標楷體" pitchFamily="65" charset="-120"/>
              </a:rPr>
              <a:t>字路口定時啟動紅綠燈號誌，會同台東教育處、監理站、公路總局台</a:t>
            </a:r>
            <a:r>
              <a:rPr lang="en-US" altLang="zh-TW" sz="2100" b="1" dirty="0" smtClean="0">
                <a:solidFill>
                  <a:srgbClr val="FF0000"/>
                </a:solidFill>
                <a:latin typeface="標楷體" pitchFamily="65" charset="-120"/>
                <a:ea typeface="標楷體" pitchFamily="65" charset="-120"/>
              </a:rPr>
              <a:t>11</a:t>
            </a:r>
            <a:r>
              <a:rPr lang="zh-TW" altLang="en-US" sz="2100" b="1" dirty="0" smtClean="0">
                <a:solidFill>
                  <a:srgbClr val="FF0000"/>
                </a:solidFill>
                <a:latin typeface="標楷體" pitchFamily="65" charset="-120"/>
                <a:ea typeface="標楷體" pitchFamily="65" charset="-120"/>
              </a:rPr>
              <a:t>線負責單位、警察、里長現地會戡，共同決議每日上午</a:t>
            </a:r>
            <a:r>
              <a:rPr lang="en-US" altLang="zh-TW" sz="2100" b="1" dirty="0" smtClean="0">
                <a:solidFill>
                  <a:srgbClr val="FF0000"/>
                </a:solidFill>
                <a:latin typeface="標楷體" pitchFamily="65" charset="-120"/>
                <a:ea typeface="標楷體" pitchFamily="65" charset="-120"/>
              </a:rPr>
              <a:t>6</a:t>
            </a:r>
            <a:r>
              <a:rPr lang="zh-TW" altLang="en-US" sz="2100" b="1" dirty="0" smtClean="0">
                <a:solidFill>
                  <a:srgbClr val="FF0000"/>
                </a:solidFill>
                <a:latin typeface="標楷體" pitchFamily="65" charset="-120"/>
                <a:ea typeface="標楷體" pitchFamily="65" charset="-120"/>
              </a:rPr>
              <a:t>點啟動至晚間</a:t>
            </a:r>
            <a:r>
              <a:rPr lang="en-US" altLang="zh-TW" sz="2100" b="1" dirty="0" smtClean="0">
                <a:solidFill>
                  <a:srgbClr val="FF0000"/>
                </a:solidFill>
                <a:latin typeface="標楷體" pitchFamily="65" charset="-120"/>
                <a:ea typeface="標楷體" pitchFamily="65" charset="-120"/>
              </a:rPr>
              <a:t>2200</a:t>
            </a:r>
            <a:r>
              <a:rPr lang="zh-TW" altLang="en-US" sz="2100" b="1" dirty="0" smtClean="0">
                <a:solidFill>
                  <a:srgbClr val="FF0000"/>
                </a:solidFill>
                <a:latin typeface="標楷體" pitchFamily="65" charset="-120"/>
                <a:ea typeface="標楷體" pitchFamily="65" charset="-120"/>
              </a:rPr>
              <a:t>時，有效降低交通事故率。</a:t>
            </a:r>
            <a:endParaRPr lang="zh-TW" altLang="en-US" sz="2100" b="1" dirty="0">
              <a:solidFill>
                <a:srgbClr val="FF0000"/>
              </a:solidFill>
              <a:latin typeface="標楷體" pitchFamily="65" charset="-120"/>
              <a:ea typeface="標楷體" pitchFamily="65" charset="-120"/>
            </a:endParaRPr>
          </a:p>
        </p:txBody>
      </p:sp>
    </p:spTree>
    <p:extLst>
      <p:ext uri="{BB962C8B-B14F-4D97-AF65-F5344CB8AC3E}">
        <p14:creationId xmlns:p14="http://schemas.microsoft.com/office/powerpoint/2010/main" val="355659623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1187450" y="260350"/>
            <a:ext cx="7313613" cy="1143000"/>
          </a:xfrm>
        </p:spPr>
        <p:txBody>
          <a:bodyPr/>
          <a:lstStyle/>
          <a:p>
            <a:pPr>
              <a:defRPr/>
            </a:pPr>
            <a:r>
              <a:rPr lang="zh-TW" altLang="en-US" sz="4400" b="1" dirty="0" smtClean="0">
                <a:solidFill>
                  <a:srgbClr val="CC3300"/>
                </a:solidFill>
                <a:effectLst>
                  <a:outerShdw blurRad="38100" dist="38100" dir="2700000" algn="tl">
                    <a:srgbClr val="000000"/>
                  </a:outerShdw>
                </a:effectLst>
                <a:latin typeface="標楷體" pitchFamily="65" charset="-120"/>
                <a:ea typeface="標楷體" pitchFamily="65" charset="-120"/>
              </a:rPr>
              <a:t>壹</a:t>
            </a:r>
            <a:r>
              <a:rPr lang="en-US" altLang="zh-TW" sz="4400" b="1" dirty="0" smtClean="0">
                <a:solidFill>
                  <a:srgbClr val="CC3300"/>
                </a:solidFill>
                <a:effectLst>
                  <a:outerShdw blurRad="38100" dist="38100" dir="2700000" algn="tl">
                    <a:srgbClr val="000000"/>
                  </a:outerShdw>
                </a:effectLst>
                <a:latin typeface="標楷體" pitchFamily="65" charset="-120"/>
                <a:ea typeface="標楷體" pitchFamily="65" charset="-120"/>
              </a:rPr>
              <a:t>.</a:t>
            </a:r>
            <a:r>
              <a:rPr lang="zh-TW" altLang="en-US" sz="4400" b="1" dirty="0">
                <a:solidFill>
                  <a:srgbClr val="CC3300"/>
                </a:solidFill>
                <a:effectLst>
                  <a:outerShdw blurRad="38100" dist="38100" dir="2700000" algn="tl">
                    <a:srgbClr val="000000"/>
                  </a:outerShdw>
                </a:effectLst>
                <a:latin typeface="標楷體" pitchFamily="65" charset="-120"/>
                <a:ea typeface="標楷體" pitchFamily="65" charset="-120"/>
              </a:rPr>
              <a:t>組織與計畫執行</a:t>
            </a:r>
            <a:endParaRPr lang="en-US" altLang="zh-TW" sz="4400" b="1" dirty="0">
              <a:solidFill>
                <a:srgbClr val="CC3300"/>
              </a:solidFill>
              <a:effectLst>
                <a:outerShdw blurRad="38100" dist="38100" dir="2700000" algn="tl">
                  <a:srgbClr val="000000"/>
                </a:outerShdw>
              </a:effectLst>
              <a:latin typeface="標楷體" pitchFamily="65" charset="-120"/>
              <a:ea typeface="標楷體" pitchFamily="65" charset="-120"/>
            </a:endParaRPr>
          </a:p>
        </p:txBody>
      </p:sp>
      <p:sp>
        <p:nvSpPr>
          <p:cNvPr id="56322" name="Rectangle 3"/>
          <p:cNvSpPr>
            <a:spLocks noGrp="1" noChangeArrowheads="1"/>
          </p:cNvSpPr>
          <p:nvPr>
            <p:ph idx="1"/>
          </p:nvPr>
        </p:nvSpPr>
        <p:spPr>
          <a:xfrm>
            <a:off x="646112" y="2420888"/>
            <a:ext cx="8497888" cy="2592288"/>
          </a:xfrm>
        </p:spPr>
        <p:txBody>
          <a:bodyPr/>
          <a:lstStyle/>
          <a:p>
            <a:pPr>
              <a:buFont typeface="Wingdings" pitchFamily="2" charset="2"/>
              <a:buNone/>
            </a:pPr>
            <a:r>
              <a:rPr lang="en-US" altLang="zh-TW" sz="2400" b="1" dirty="0" smtClean="0">
                <a:latin typeface="標楷體" pitchFamily="65" charset="-120"/>
                <a:ea typeface="標楷體" pitchFamily="65" charset="-120"/>
              </a:rPr>
              <a:t>1</a:t>
            </a:r>
            <a:r>
              <a:rPr lang="zh-TW" altLang="en-US" sz="2400" b="1" dirty="0" smtClean="0">
                <a:latin typeface="標楷體" pitchFamily="65" charset="-120"/>
                <a:ea typeface="標楷體" pitchFamily="65" charset="-120"/>
              </a:rPr>
              <a:t>、</a:t>
            </a:r>
            <a:r>
              <a:rPr lang="zh-TW" altLang="zh-TW" sz="2400" b="1" dirty="0" smtClean="0">
                <a:latin typeface="標楷體" pitchFamily="65" charset="-120"/>
                <a:ea typeface="標楷體" pitchFamily="65" charset="-120"/>
              </a:rPr>
              <a:t>設立交通安全教育推動委員會組織。</a:t>
            </a:r>
          </a:p>
          <a:p>
            <a:pPr>
              <a:buFont typeface="Wingdings" pitchFamily="2" charset="2"/>
              <a:buNone/>
            </a:pPr>
            <a:endParaRPr lang="en-US" altLang="zh-TW" sz="2400" b="1" dirty="0" smtClean="0">
              <a:latin typeface="標楷體" pitchFamily="65" charset="-120"/>
              <a:ea typeface="標楷體" pitchFamily="65" charset="-120"/>
            </a:endParaRPr>
          </a:p>
          <a:p>
            <a:pPr>
              <a:buFont typeface="Wingdings" pitchFamily="2" charset="2"/>
              <a:buNone/>
            </a:pPr>
            <a:r>
              <a:rPr lang="en-US" altLang="zh-TW" sz="2400" b="1" dirty="0" smtClean="0">
                <a:latin typeface="標楷體" pitchFamily="65" charset="-120"/>
                <a:ea typeface="標楷體" pitchFamily="65" charset="-120"/>
              </a:rPr>
              <a:t>2</a:t>
            </a:r>
            <a:r>
              <a:rPr lang="zh-TW" altLang="en-US" sz="2400" b="1" dirty="0" smtClean="0">
                <a:latin typeface="標楷體" pitchFamily="65" charset="-120"/>
                <a:ea typeface="標楷體" pitchFamily="65" charset="-120"/>
              </a:rPr>
              <a:t>、</a:t>
            </a:r>
            <a:r>
              <a:rPr lang="zh-TW" altLang="zh-TW" sz="2400" b="1" dirty="0" smtClean="0">
                <a:latin typeface="標楷體" pitchFamily="65" charset="-120"/>
                <a:ea typeface="標楷體" pitchFamily="65" charset="-120"/>
              </a:rPr>
              <a:t>交通安全教育委員會組織包含</a:t>
            </a:r>
            <a:r>
              <a:rPr lang="zh-TW" altLang="en-US" sz="2400" b="1" dirty="0" smtClean="0">
                <a:latin typeface="標楷體" pitchFamily="65" charset="-120"/>
                <a:ea typeface="標楷體" pitchFamily="65" charset="-120"/>
              </a:rPr>
              <a:t>新豐派出所</a:t>
            </a:r>
            <a:r>
              <a:rPr lang="zh-TW" altLang="zh-TW" sz="2400" b="1" dirty="0" smtClean="0">
                <a:latin typeface="標楷體" pitchFamily="65" charset="-120"/>
                <a:ea typeface="標楷體" pitchFamily="65" charset="-120"/>
              </a:rPr>
              <a:t>及本校家長會長</a:t>
            </a:r>
            <a:r>
              <a:rPr lang="zh-TW" altLang="en-US" sz="2400" b="1" dirty="0" smtClean="0">
                <a:latin typeface="標楷體" pitchFamily="65" charset="-120"/>
                <a:ea typeface="標楷體" pitchFamily="65" charset="-120"/>
              </a:rPr>
              <a:t>、學生</a:t>
            </a:r>
            <a:r>
              <a:rPr lang="zh-TW" altLang="zh-TW" sz="2400" b="1" dirty="0" smtClean="0">
                <a:latin typeface="標楷體" pitchFamily="65" charset="-120"/>
                <a:ea typeface="標楷體" pitchFamily="65" charset="-120"/>
              </a:rPr>
              <a:t>，對於學校交通安全問題研議最佳方案。</a:t>
            </a:r>
            <a:endParaRPr lang="en-US" altLang="zh-TW" sz="2400" b="1" dirty="0" smtClean="0">
              <a:solidFill>
                <a:srgbClr val="C00000"/>
              </a:solidFill>
              <a:latin typeface="標楷體" pitchFamily="65" charset="-120"/>
              <a:ea typeface="標楷體" pitchFamily="65" charset="-120"/>
            </a:endParaRPr>
          </a:p>
          <a:p>
            <a:pPr>
              <a:buFont typeface="Wingdings" pitchFamily="2" charset="2"/>
              <a:buNone/>
            </a:pPr>
            <a:endParaRPr lang="en-US" altLang="zh-TW" sz="2400" b="1" dirty="0" smtClean="0">
              <a:latin typeface="標楷體" pitchFamily="65" charset="-120"/>
              <a:ea typeface="標楷體" pitchFamily="65" charset="-120"/>
            </a:endParaRPr>
          </a:p>
          <a:p>
            <a:pPr>
              <a:buFont typeface="Wingdings" pitchFamily="2" charset="2"/>
              <a:buNone/>
            </a:pPr>
            <a:r>
              <a:rPr lang="en-US" altLang="zh-TW" sz="2400" b="1" dirty="0" smtClean="0">
                <a:latin typeface="標楷體" pitchFamily="65" charset="-120"/>
                <a:ea typeface="標楷體" pitchFamily="65" charset="-120"/>
              </a:rPr>
              <a:t>3</a:t>
            </a:r>
            <a:r>
              <a:rPr lang="zh-TW" altLang="en-US" sz="2400" b="1" dirty="0" smtClean="0">
                <a:latin typeface="標楷體" pitchFamily="65" charset="-120"/>
                <a:ea typeface="標楷體" pitchFamily="65" charset="-120"/>
              </a:rPr>
              <a:t>、</a:t>
            </a:r>
            <a:r>
              <a:rPr lang="zh-TW" altLang="zh-TW" sz="2400" b="1" dirty="0" smtClean="0">
                <a:latin typeface="標楷體" pitchFamily="65" charset="-120"/>
                <a:ea typeface="標楷體" pitchFamily="65" charset="-120"/>
              </a:rPr>
              <a:t>召開委員會議，研討</a:t>
            </a:r>
            <a:r>
              <a:rPr lang="zh-TW" altLang="en-US" sz="2400" b="1" dirty="0" smtClean="0">
                <a:latin typeface="標楷體" pitchFamily="65" charset="-120"/>
                <a:ea typeface="標楷體" pitchFamily="65" charset="-120"/>
              </a:rPr>
              <a:t>學校</a:t>
            </a:r>
            <a:r>
              <a:rPr lang="zh-TW" altLang="zh-TW" sz="2400" b="1" dirty="0" smtClean="0">
                <a:latin typeface="標楷體" pitchFamily="65" charset="-120"/>
                <a:ea typeface="標楷體" pitchFamily="65" charset="-120"/>
              </a:rPr>
              <a:t>改進交通安全教育有關事宜。</a:t>
            </a:r>
            <a:endParaRPr lang="zh-TW" altLang="en-US" dirty="0" smtClean="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日期版面配置區 4"/>
          <p:cNvSpPr txBox="1">
            <a:spLocks noGrp="1"/>
          </p:cNvSpPr>
          <p:nvPr/>
        </p:nvSpPr>
        <p:spPr bwMode="auto">
          <a:xfrm>
            <a:off x="0" y="6497638"/>
            <a:ext cx="2289175" cy="360362"/>
          </a:xfrm>
          <a:prstGeom prst="rect">
            <a:avLst/>
          </a:prstGeom>
          <a:noFill/>
          <a:ln w="9525">
            <a:noFill/>
            <a:miter lim="800000"/>
            <a:headEnd/>
            <a:tailEnd/>
          </a:ln>
        </p:spPr>
        <p:txBody>
          <a:bodyPr/>
          <a:lstStyle/>
          <a:p>
            <a:fld id="{9323B699-FB70-4A88-BB7E-93D387385B6D}" type="datetime5">
              <a:rPr kumimoji="0" lang="zh-TW" altLang="en-US" sz="1400">
                <a:latin typeface="Arial" charset="0"/>
              </a:rPr>
              <a:pPr/>
              <a:t>2024年3月14日星期四</a:t>
            </a:fld>
            <a:endParaRPr kumimoji="0" lang="zh-TW" altLang="zh-TW" sz="1400">
              <a:latin typeface="Arial" charset="0"/>
            </a:endParaRPr>
          </a:p>
        </p:txBody>
      </p:sp>
      <p:sp>
        <p:nvSpPr>
          <p:cNvPr id="19458" name="頁尾版面配置區 5"/>
          <p:cNvSpPr txBox="1">
            <a:spLocks noGrp="1"/>
          </p:cNvSpPr>
          <p:nvPr/>
        </p:nvSpPr>
        <p:spPr bwMode="auto">
          <a:xfrm>
            <a:off x="3132138" y="6381750"/>
            <a:ext cx="2895600" cy="476250"/>
          </a:xfrm>
          <a:prstGeom prst="rect">
            <a:avLst/>
          </a:prstGeom>
          <a:noFill/>
          <a:ln w="9525">
            <a:noFill/>
            <a:miter lim="800000"/>
            <a:headEnd/>
            <a:tailEnd/>
          </a:ln>
        </p:spPr>
        <p:txBody>
          <a:bodyPr/>
          <a:lstStyle/>
          <a:p>
            <a:pPr algn="ctr"/>
            <a:fld id="{B612FD70-2F01-4A62-8835-43E78D82ACB1}" type="slidenum">
              <a:rPr kumimoji="0" lang="en-US" altLang="zh-TW" sz="1400">
                <a:latin typeface="Arial" charset="0"/>
              </a:rPr>
              <a:pPr algn="ctr"/>
              <a:t>2</a:t>
            </a:fld>
            <a:endParaRPr kumimoji="0" lang="en-US" altLang="zh-TW" sz="1400">
              <a:latin typeface="Arial" charset="0"/>
            </a:endParaRPr>
          </a:p>
        </p:txBody>
      </p:sp>
      <p:sp>
        <p:nvSpPr>
          <p:cNvPr id="9" name="AutoShape 7"/>
          <p:cNvSpPr>
            <a:spLocks noChangeArrowheads="1"/>
          </p:cNvSpPr>
          <p:nvPr/>
        </p:nvSpPr>
        <p:spPr bwMode="auto">
          <a:xfrm>
            <a:off x="2700338" y="188913"/>
            <a:ext cx="4032250" cy="933450"/>
          </a:xfrm>
          <a:prstGeom prst="roundRect">
            <a:avLst>
              <a:gd name="adj" fmla="val 50000"/>
            </a:avLst>
          </a:prstGeom>
          <a:gradFill rotWithShape="1">
            <a:gsLst>
              <a:gs pos="0">
                <a:srgbClr val="99CCFF">
                  <a:alpha val="50000"/>
                </a:srgbClr>
              </a:gs>
              <a:gs pos="100000">
                <a:srgbClr val="3366FF"/>
              </a:gs>
            </a:gsLst>
            <a:lin ang="5400000" scaled="1"/>
          </a:gradFill>
          <a:ln w="38100">
            <a:solidFill>
              <a:schemeClr val="bg1"/>
            </a:solidFill>
            <a:round/>
            <a:headEnd/>
            <a:tailEnd/>
          </a:ln>
          <a:effectLst>
            <a:outerShdw dist="35921" dir="2700000" algn="ctr" rotWithShape="0">
              <a:schemeClr val="bg2"/>
            </a:outerShdw>
          </a:effectLst>
        </p:spPr>
        <p:txBody>
          <a:bodyPr wrap="none" anchor="ctr"/>
          <a:lstStyle/>
          <a:p>
            <a:pPr algn="ctr">
              <a:defRPr/>
            </a:pPr>
            <a:r>
              <a:rPr lang="zh-TW" altLang="en-US" sz="4800" dirty="0">
                <a:solidFill>
                  <a:srgbClr val="FFFF00"/>
                </a:solidFill>
                <a:effectLst>
                  <a:outerShdw blurRad="38100" dist="38100" dir="2700000" algn="tl">
                    <a:srgbClr val="000000">
                      <a:alpha val="43137"/>
                    </a:srgbClr>
                  </a:outerShdw>
                </a:effectLst>
                <a:latin typeface="標楷體" pitchFamily="65" charset="-120"/>
                <a:ea typeface="標楷體" pitchFamily="65" charset="-120"/>
              </a:rPr>
              <a:t>簡 報 大 綱</a:t>
            </a:r>
            <a:endParaRPr lang="en-US" altLang="zh-TW" sz="4800" dirty="0">
              <a:solidFill>
                <a:srgbClr val="FFFF00"/>
              </a:solidFill>
              <a:effectLst>
                <a:outerShdw blurRad="38100" dist="38100" dir="2700000" algn="tl">
                  <a:srgbClr val="000000">
                    <a:alpha val="43137"/>
                  </a:srgbClr>
                </a:outerShdw>
              </a:effectLst>
              <a:latin typeface="標楷體" pitchFamily="65" charset="-120"/>
              <a:ea typeface="標楷體" pitchFamily="65" charset="-120"/>
            </a:endParaRPr>
          </a:p>
        </p:txBody>
      </p:sp>
      <p:sp>
        <p:nvSpPr>
          <p:cNvPr id="10" name="Rectangle 5"/>
          <p:cNvSpPr>
            <a:spLocks noChangeArrowheads="1"/>
          </p:cNvSpPr>
          <p:nvPr/>
        </p:nvSpPr>
        <p:spPr bwMode="auto">
          <a:xfrm>
            <a:off x="2289175" y="2274837"/>
            <a:ext cx="5740400" cy="2308324"/>
          </a:xfrm>
          <a:prstGeom prst="rect">
            <a:avLst/>
          </a:prstGeom>
          <a:noFill/>
          <a:ln>
            <a:noFill/>
          </a:ln>
          <a:effectLst>
            <a:prstShdw prst="shdw17" dist="17961" dir="2700000">
              <a:schemeClr val="accent1">
                <a:gamma/>
                <a:shade val="60000"/>
                <a:invGamma/>
              </a:schemeClr>
            </a:prstShdw>
          </a:effectLst>
          <a:extLst/>
        </p:spPr>
        <p:txBody>
          <a:bodyPr>
            <a:spAutoFit/>
          </a:bodyPr>
          <a:lstStyle/>
          <a:p>
            <a:pPr>
              <a:defRPr/>
            </a:pPr>
            <a:r>
              <a:rPr lang="zh-TW" altLang="en-US" sz="3600" b="1" dirty="0">
                <a:solidFill>
                  <a:srgbClr val="0066CC"/>
                </a:solidFill>
                <a:effectLst>
                  <a:outerShdw blurRad="38100" dist="38100" dir="2700000" algn="tl">
                    <a:srgbClr val="C0C0C0"/>
                  </a:outerShdw>
                </a:effectLst>
                <a:latin typeface="標楷體" pitchFamily="65" charset="-120"/>
                <a:ea typeface="標楷體" pitchFamily="65" charset="-120"/>
              </a:rPr>
              <a:t>零</a:t>
            </a:r>
            <a:r>
              <a:rPr lang="en-US" altLang="zh-TW" sz="3600" b="1" dirty="0">
                <a:solidFill>
                  <a:srgbClr val="0066CC"/>
                </a:solidFill>
                <a:effectLst>
                  <a:outerShdw blurRad="38100" dist="38100" dir="2700000" algn="tl">
                    <a:srgbClr val="C0C0C0"/>
                  </a:outerShdw>
                </a:effectLst>
                <a:latin typeface="標楷體" pitchFamily="65" charset="-120"/>
                <a:ea typeface="標楷體" pitchFamily="65" charset="-120"/>
              </a:rPr>
              <a:t>.</a:t>
            </a:r>
            <a:r>
              <a:rPr lang="zh-TW" altLang="en-US" sz="3600" b="1" dirty="0">
                <a:solidFill>
                  <a:srgbClr val="FFFF00"/>
                </a:solidFill>
                <a:effectLst>
                  <a:outerShdw blurRad="38100" dist="38100" dir="2700000" algn="tl">
                    <a:srgbClr val="C0C0C0"/>
                  </a:outerShdw>
                </a:effectLst>
                <a:latin typeface="標楷體" pitchFamily="65" charset="-120"/>
                <a:ea typeface="標楷體" pitchFamily="65" charset="-120"/>
                <a:hlinkClick r:id="rId3" action="ppaction://hlinksldjump"/>
              </a:rPr>
              <a:t>學校現況及環境簡介  </a:t>
            </a:r>
            <a:endParaRPr lang="zh-TW" altLang="en-US" sz="3600" b="1" dirty="0">
              <a:solidFill>
                <a:srgbClr val="FFFF00"/>
              </a:solidFill>
              <a:effectLst>
                <a:outerShdw blurRad="38100" dist="38100" dir="2700000" algn="tl">
                  <a:srgbClr val="C0C0C0"/>
                </a:outerShdw>
              </a:effectLst>
              <a:latin typeface="標楷體" pitchFamily="65" charset="-120"/>
              <a:ea typeface="標楷體" pitchFamily="65" charset="-120"/>
            </a:endParaRPr>
          </a:p>
          <a:p>
            <a:pPr>
              <a:defRPr/>
            </a:pPr>
            <a:r>
              <a:rPr lang="zh-TW" altLang="en-US" sz="3600" b="1" dirty="0">
                <a:solidFill>
                  <a:srgbClr val="CC3300"/>
                </a:solidFill>
                <a:effectLst>
                  <a:outerShdw blurRad="38100" dist="38100" dir="2700000" algn="tl">
                    <a:srgbClr val="C0C0C0"/>
                  </a:outerShdw>
                </a:effectLst>
                <a:latin typeface="標楷體" pitchFamily="65" charset="-120"/>
                <a:ea typeface="標楷體" pitchFamily="65" charset="-120"/>
              </a:rPr>
              <a:t>壹</a:t>
            </a:r>
            <a:r>
              <a:rPr lang="en-US" altLang="zh-TW" sz="3600" b="1" dirty="0" smtClean="0">
                <a:solidFill>
                  <a:srgbClr val="CC3300"/>
                </a:solidFill>
                <a:effectLst>
                  <a:outerShdw blurRad="38100" dist="38100" dir="2700000" algn="tl">
                    <a:srgbClr val="C0C0C0"/>
                  </a:outerShdw>
                </a:effectLst>
                <a:latin typeface="標楷體" pitchFamily="65" charset="-120"/>
                <a:ea typeface="標楷體" pitchFamily="65" charset="-120"/>
              </a:rPr>
              <a:t>.</a:t>
            </a:r>
            <a:r>
              <a:rPr lang="zh-TW" altLang="en-US" sz="3600" b="1" dirty="0">
                <a:solidFill>
                  <a:srgbClr val="CC3300"/>
                </a:solidFill>
                <a:effectLst>
                  <a:outerShdw blurRad="38100" dist="38100" dir="2700000" algn="tl">
                    <a:srgbClr val="C0C0C0"/>
                  </a:outerShdw>
                </a:effectLst>
                <a:latin typeface="標楷體" pitchFamily="65" charset="-120"/>
                <a:ea typeface="標楷體" pitchFamily="65" charset="-120"/>
              </a:rPr>
              <a:t>組織與計畫</a:t>
            </a:r>
            <a:r>
              <a:rPr lang="zh-TW" altLang="en-US" sz="3600" b="1" dirty="0" smtClean="0">
                <a:solidFill>
                  <a:srgbClr val="CC3300"/>
                </a:solidFill>
                <a:effectLst>
                  <a:outerShdw blurRad="38100" dist="38100" dir="2700000" algn="tl">
                    <a:srgbClr val="C0C0C0"/>
                  </a:outerShdw>
                </a:effectLst>
                <a:latin typeface="標楷體" pitchFamily="65" charset="-120"/>
                <a:ea typeface="標楷體" pitchFamily="65" charset="-120"/>
              </a:rPr>
              <a:t>執行</a:t>
            </a:r>
            <a:endParaRPr lang="en-US" altLang="zh-TW" sz="3600" b="1" dirty="0" smtClean="0">
              <a:solidFill>
                <a:srgbClr val="CC3300"/>
              </a:solidFill>
              <a:effectLst>
                <a:outerShdw blurRad="38100" dist="38100" dir="2700000" algn="tl">
                  <a:srgbClr val="C0C0C0"/>
                </a:outerShdw>
              </a:effectLst>
              <a:latin typeface="標楷體" pitchFamily="65" charset="-120"/>
              <a:ea typeface="標楷體" pitchFamily="65" charset="-120"/>
            </a:endParaRPr>
          </a:p>
          <a:p>
            <a:pPr>
              <a:defRPr/>
            </a:pPr>
            <a:r>
              <a:rPr kumimoji="0" lang="zh-TW" altLang="en-US" sz="3600" b="1" dirty="0" smtClean="0">
                <a:solidFill>
                  <a:srgbClr val="0066CC"/>
                </a:solidFill>
                <a:latin typeface="標楷體" pitchFamily="65" charset="-120"/>
                <a:ea typeface="標楷體" pitchFamily="65" charset="-120"/>
              </a:rPr>
              <a:t>貳</a:t>
            </a:r>
            <a:r>
              <a:rPr kumimoji="0" lang="en-US" altLang="zh-TW" sz="3600" b="1" dirty="0" smtClean="0">
                <a:solidFill>
                  <a:srgbClr val="0066CC"/>
                </a:solidFill>
                <a:latin typeface="標楷體" pitchFamily="65" charset="-120"/>
                <a:ea typeface="標楷體" pitchFamily="65" charset="-120"/>
              </a:rPr>
              <a:t>.</a:t>
            </a:r>
            <a:r>
              <a:rPr lang="zh-TW" altLang="en-US" sz="3600" b="1" dirty="0">
                <a:solidFill>
                  <a:srgbClr val="0066CC"/>
                </a:solidFill>
                <a:effectLst>
                  <a:outerShdw blurRad="38100" dist="38100" dir="2700000" algn="tl">
                    <a:srgbClr val="C0C0C0"/>
                  </a:outerShdw>
                </a:effectLst>
                <a:latin typeface="標楷體" pitchFamily="65" charset="-120"/>
                <a:ea typeface="標楷體" pitchFamily="65" charset="-120"/>
              </a:rPr>
              <a:t>教學與</a:t>
            </a:r>
            <a:r>
              <a:rPr lang="zh-TW" altLang="en-US" sz="3600" b="1" dirty="0" smtClean="0">
                <a:solidFill>
                  <a:srgbClr val="0066CC"/>
                </a:solidFill>
                <a:effectLst>
                  <a:outerShdw blurRad="38100" dist="38100" dir="2700000" algn="tl">
                    <a:srgbClr val="C0C0C0"/>
                  </a:outerShdw>
                </a:effectLst>
                <a:latin typeface="標楷體" pitchFamily="65" charset="-120"/>
                <a:ea typeface="標楷體" pitchFamily="65" charset="-120"/>
              </a:rPr>
              <a:t>輔導</a:t>
            </a:r>
            <a:endParaRPr lang="en-US" altLang="zh-TW" sz="3600" b="1" dirty="0" smtClean="0">
              <a:solidFill>
                <a:srgbClr val="0066CC"/>
              </a:solidFill>
              <a:effectLst>
                <a:outerShdw blurRad="38100" dist="38100" dir="2700000" algn="tl">
                  <a:srgbClr val="C0C0C0"/>
                </a:outerShdw>
              </a:effectLst>
              <a:latin typeface="標楷體" pitchFamily="65" charset="-120"/>
              <a:ea typeface="標楷體" pitchFamily="65" charset="-120"/>
            </a:endParaRPr>
          </a:p>
          <a:p>
            <a:pPr>
              <a:defRPr/>
            </a:pPr>
            <a:r>
              <a:rPr lang="zh-TW" altLang="en-US" sz="3600" b="1" dirty="0" smtClean="0">
                <a:solidFill>
                  <a:srgbClr val="CC3300"/>
                </a:solidFill>
                <a:effectLst>
                  <a:outerShdw blurRad="38100" dist="38100" dir="2700000" algn="tl">
                    <a:srgbClr val="C0C0C0"/>
                  </a:outerShdw>
                </a:effectLst>
                <a:latin typeface="標楷體" pitchFamily="65" charset="-120"/>
                <a:ea typeface="標楷體" pitchFamily="65" charset="-120"/>
              </a:rPr>
              <a:t>參</a:t>
            </a:r>
            <a:r>
              <a:rPr lang="en-US" altLang="zh-TW" sz="3600" b="1" dirty="0" smtClean="0">
                <a:solidFill>
                  <a:srgbClr val="CC3300"/>
                </a:solidFill>
                <a:effectLst>
                  <a:outerShdw blurRad="38100" dist="38100" dir="2700000" algn="tl">
                    <a:srgbClr val="C0C0C0"/>
                  </a:outerShdw>
                </a:effectLst>
                <a:latin typeface="標楷體" pitchFamily="65" charset="-120"/>
                <a:ea typeface="標楷體" pitchFamily="65" charset="-120"/>
              </a:rPr>
              <a:t>.</a:t>
            </a:r>
            <a:r>
              <a:rPr lang="zh-TW" altLang="en-US" sz="3600" b="1" dirty="0">
                <a:solidFill>
                  <a:srgbClr val="CC3300"/>
                </a:solidFill>
                <a:effectLst>
                  <a:outerShdw blurRad="38100" dist="38100" dir="2700000" algn="tl">
                    <a:srgbClr val="C0C0C0"/>
                  </a:outerShdw>
                </a:effectLst>
                <a:latin typeface="標楷體" pitchFamily="65" charset="-120"/>
                <a:ea typeface="標楷體" pitchFamily="65" charset="-120"/>
              </a:rPr>
              <a:t>創新措施與優良</a:t>
            </a:r>
            <a:r>
              <a:rPr lang="zh-TW" altLang="en-US" sz="3600" b="1" dirty="0" smtClean="0">
                <a:solidFill>
                  <a:srgbClr val="CC3300"/>
                </a:solidFill>
                <a:effectLst>
                  <a:outerShdw blurRad="38100" dist="38100" dir="2700000" algn="tl">
                    <a:srgbClr val="C0C0C0"/>
                  </a:outerShdw>
                </a:effectLst>
                <a:latin typeface="標楷體" pitchFamily="65" charset="-120"/>
                <a:ea typeface="標楷體" pitchFamily="65" charset="-120"/>
              </a:rPr>
              <a:t>事蹟</a:t>
            </a:r>
            <a:endParaRPr lang="zh-TW" altLang="en-US" sz="3600" b="1" dirty="0">
              <a:solidFill>
                <a:srgbClr val="CC3300"/>
              </a:solidFill>
              <a:effectLst>
                <a:outerShdw blurRad="38100" dist="38100" dir="2700000" algn="tl">
                  <a:srgbClr val="C0C0C0"/>
                </a:outerShdw>
              </a:effectLst>
              <a:latin typeface="標楷體" pitchFamily="65" charset="-120"/>
              <a:ea typeface="標楷體" pitchFamily="65" charset="-120"/>
            </a:endParaRP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標題 3"/>
          <p:cNvSpPr>
            <a:spLocks noGrp="1"/>
          </p:cNvSpPr>
          <p:nvPr>
            <p:ph type="title"/>
          </p:nvPr>
        </p:nvSpPr>
        <p:spPr>
          <a:xfrm>
            <a:off x="971550" y="260350"/>
            <a:ext cx="7313613" cy="1152525"/>
          </a:xfrm>
        </p:spPr>
        <p:txBody>
          <a:bodyPr/>
          <a:lstStyle/>
          <a:p>
            <a:pPr algn="ctr">
              <a:defRPr/>
            </a:pPr>
            <a:r>
              <a:rPr lang="zh-TW" altLang="en-US" sz="4400" b="1" dirty="0" smtClean="0">
                <a:solidFill>
                  <a:srgbClr val="CC3300"/>
                </a:solidFill>
                <a:effectLst>
                  <a:outerShdw blurRad="38100" dist="38100" dir="2700000" algn="tl">
                    <a:srgbClr val="000000"/>
                  </a:outerShdw>
                </a:effectLst>
                <a:latin typeface="標楷體" pitchFamily="65" charset="-120"/>
                <a:ea typeface="標楷體" pitchFamily="65" charset="-120"/>
              </a:rPr>
              <a:t>壹</a:t>
            </a:r>
            <a:r>
              <a:rPr lang="en-US" altLang="zh-TW" sz="4400" b="1" dirty="0" smtClean="0">
                <a:solidFill>
                  <a:srgbClr val="CC3300"/>
                </a:solidFill>
                <a:effectLst>
                  <a:outerShdw blurRad="38100" dist="38100" dir="2700000" algn="tl">
                    <a:srgbClr val="000000"/>
                  </a:outerShdw>
                </a:effectLst>
                <a:latin typeface="標楷體" pitchFamily="65" charset="-120"/>
                <a:ea typeface="標楷體" pitchFamily="65" charset="-120"/>
              </a:rPr>
              <a:t>.</a:t>
            </a:r>
            <a:r>
              <a:rPr lang="zh-TW" altLang="en-US" sz="4400" b="1" dirty="0" smtClean="0">
                <a:solidFill>
                  <a:srgbClr val="CC3300"/>
                </a:solidFill>
                <a:effectLst>
                  <a:outerShdw blurRad="38100" dist="38100" dir="2700000" algn="tl">
                    <a:srgbClr val="000000"/>
                  </a:outerShdw>
                </a:effectLst>
                <a:latin typeface="標楷體" pitchFamily="65" charset="-120"/>
                <a:ea typeface="標楷體" pitchFamily="65" charset="-120"/>
              </a:rPr>
              <a:t>組織與計畫執行</a:t>
            </a:r>
            <a:endParaRPr lang="zh-TW" altLang="en-US" sz="4400" dirty="0" smtClean="0">
              <a:latin typeface="標楷體" pitchFamily="65" charset="-120"/>
              <a:ea typeface="標楷體" pitchFamily="65" charset="-120"/>
            </a:endParaRPr>
          </a:p>
        </p:txBody>
      </p:sp>
      <p:sp>
        <p:nvSpPr>
          <p:cNvPr id="58370" name="Rectangle 3"/>
          <p:cNvSpPr txBox="1">
            <a:spLocks noChangeArrowheads="1"/>
          </p:cNvSpPr>
          <p:nvPr/>
        </p:nvSpPr>
        <p:spPr bwMode="auto">
          <a:xfrm>
            <a:off x="539553" y="1484313"/>
            <a:ext cx="8280920" cy="1150937"/>
          </a:xfrm>
          <a:prstGeom prst="rect">
            <a:avLst/>
          </a:prstGeom>
          <a:noFill/>
          <a:ln w="9525">
            <a:noFill/>
            <a:miter lim="800000"/>
            <a:headEnd/>
            <a:tailEnd/>
          </a:ln>
        </p:spPr>
        <p:txBody>
          <a:bodyPr/>
          <a:lstStyle/>
          <a:p>
            <a:r>
              <a:rPr lang="zh-TW" altLang="zh-TW" sz="2400" b="1" dirty="0" smtClean="0">
                <a:latin typeface="標楷體" pitchFamily="65" charset="-120"/>
                <a:ea typeface="標楷體" pitchFamily="65" charset="-120"/>
              </a:rPr>
              <a:t>依據</a:t>
            </a:r>
            <a:r>
              <a:rPr lang="zh-TW" altLang="zh-TW" sz="2400" b="1" dirty="0">
                <a:latin typeface="標楷體" pitchFamily="65" charset="-120"/>
                <a:ea typeface="標楷體" pitchFamily="65" charset="-120"/>
              </a:rPr>
              <a:t>交通安全</a:t>
            </a:r>
            <a:r>
              <a:rPr lang="zh-TW" altLang="en-US" sz="2400" b="1" dirty="0">
                <a:latin typeface="標楷體" pitchFamily="65" charset="-120"/>
                <a:ea typeface="標楷體" pitchFamily="65" charset="-120"/>
              </a:rPr>
              <a:t>教育</a:t>
            </a:r>
            <a:r>
              <a:rPr lang="zh-TW" altLang="zh-TW" sz="2400" b="1" dirty="0">
                <a:latin typeface="標楷體" pitchFamily="65" charset="-120"/>
                <a:ea typeface="標楷體" pitchFamily="65" charset="-120"/>
              </a:rPr>
              <a:t>委員會議決議，規劃、執行並列管追蹤。</a:t>
            </a:r>
            <a:endParaRPr lang="zh-TW" altLang="en-US" sz="2400" b="1" dirty="0">
              <a:latin typeface="標楷體" pitchFamily="65" charset="-120"/>
              <a:ea typeface="標楷體" pitchFamily="65" charset="-120"/>
            </a:endParaRPr>
          </a:p>
        </p:txBody>
      </p:sp>
      <p:sp>
        <p:nvSpPr>
          <p:cNvPr id="58377" name="矩形 17"/>
          <p:cNvSpPr>
            <a:spLocks noChangeArrowheads="1"/>
          </p:cNvSpPr>
          <p:nvPr/>
        </p:nvSpPr>
        <p:spPr bwMode="auto">
          <a:xfrm>
            <a:off x="1435422" y="4005263"/>
            <a:ext cx="1555750" cy="366712"/>
          </a:xfrm>
          <a:prstGeom prst="rect">
            <a:avLst/>
          </a:prstGeom>
          <a:solidFill>
            <a:srgbClr val="FFC000"/>
          </a:solidFill>
          <a:ln w="9525">
            <a:noFill/>
            <a:miter lim="800000"/>
            <a:headEnd/>
            <a:tailEnd/>
          </a:ln>
        </p:spPr>
        <p:txBody>
          <a:bodyPr wrap="none">
            <a:spAutoFit/>
          </a:bodyPr>
          <a:lstStyle/>
          <a:p>
            <a:r>
              <a:rPr lang="zh-TW" altLang="zh-TW">
                <a:solidFill>
                  <a:srgbClr val="C00000"/>
                </a:solidFill>
              </a:rPr>
              <a:t>宣導倒車入庫</a:t>
            </a:r>
            <a:endParaRPr lang="zh-TW" altLang="en-US"/>
          </a:p>
        </p:txBody>
      </p:sp>
      <p:sp>
        <p:nvSpPr>
          <p:cNvPr id="58378" name="矩形 18"/>
          <p:cNvSpPr>
            <a:spLocks noChangeArrowheads="1"/>
          </p:cNvSpPr>
          <p:nvPr/>
        </p:nvSpPr>
        <p:spPr bwMode="auto">
          <a:xfrm>
            <a:off x="1692250" y="6276181"/>
            <a:ext cx="1327150" cy="366713"/>
          </a:xfrm>
          <a:prstGeom prst="rect">
            <a:avLst/>
          </a:prstGeom>
          <a:solidFill>
            <a:srgbClr val="FFC000"/>
          </a:solidFill>
          <a:ln w="9525">
            <a:noFill/>
            <a:miter lim="800000"/>
            <a:headEnd/>
            <a:tailEnd/>
          </a:ln>
        </p:spPr>
        <p:txBody>
          <a:bodyPr wrap="none">
            <a:spAutoFit/>
          </a:bodyPr>
          <a:lstStyle/>
          <a:p>
            <a:r>
              <a:rPr lang="zh-TW" altLang="zh-TW" dirty="0">
                <a:solidFill>
                  <a:srgbClr val="C00000"/>
                </a:solidFill>
              </a:rPr>
              <a:t>家長接送區</a:t>
            </a:r>
            <a:endParaRPr lang="zh-TW" altLang="en-US" dirty="0"/>
          </a:p>
        </p:txBody>
      </p:sp>
      <p:sp>
        <p:nvSpPr>
          <p:cNvPr id="58379" name="矩形 14"/>
          <p:cNvSpPr>
            <a:spLocks noChangeArrowheads="1"/>
          </p:cNvSpPr>
          <p:nvPr/>
        </p:nvSpPr>
        <p:spPr bwMode="auto">
          <a:xfrm>
            <a:off x="5940189" y="6092824"/>
            <a:ext cx="1512093" cy="366713"/>
          </a:xfrm>
          <a:prstGeom prst="rect">
            <a:avLst/>
          </a:prstGeom>
          <a:solidFill>
            <a:srgbClr val="FFC000"/>
          </a:solidFill>
          <a:ln w="9525">
            <a:noFill/>
            <a:miter lim="800000"/>
            <a:headEnd/>
            <a:tailEnd/>
          </a:ln>
        </p:spPr>
        <p:txBody>
          <a:bodyPr wrap="square">
            <a:spAutoFit/>
          </a:bodyPr>
          <a:lstStyle/>
          <a:p>
            <a:r>
              <a:rPr lang="zh-TW" altLang="zh-TW" dirty="0" smtClean="0">
                <a:solidFill>
                  <a:srgbClr val="C00000"/>
                </a:solidFill>
              </a:rPr>
              <a:t>人</a:t>
            </a:r>
            <a:r>
              <a:rPr lang="zh-TW" altLang="en-US" dirty="0" smtClean="0">
                <a:solidFill>
                  <a:srgbClr val="C00000"/>
                </a:solidFill>
              </a:rPr>
              <a:t>行專用道</a:t>
            </a:r>
            <a:endParaRPr lang="zh-TW" altLang="en-US" dirty="0"/>
          </a:p>
        </p:txBody>
      </p:sp>
      <p:pic>
        <p:nvPicPr>
          <p:cNvPr id="3" name="內容版面配置區 2"/>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957240" y="4406999"/>
            <a:ext cx="3084707" cy="1707654"/>
          </a:xfrm>
        </p:spPr>
      </p:pic>
      <p:pic>
        <p:nvPicPr>
          <p:cNvPr id="5" name="圖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1148" y="2348880"/>
            <a:ext cx="3219189" cy="1584176"/>
          </a:xfrm>
          <a:prstGeom prst="rect">
            <a:avLst/>
          </a:prstGeom>
        </p:spPr>
      </p:pic>
      <p:pic>
        <p:nvPicPr>
          <p:cNvPr id="6" name="圖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76056" y="2348880"/>
            <a:ext cx="3240360" cy="3560588"/>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標題 1"/>
          <p:cNvSpPr>
            <a:spLocks noGrp="1"/>
          </p:cNvSpPr>
          <p:nvPr>
            <p:ph type="title"/>
          </p:nvPr>
        </p:nvSpPr>
        <p:spPr/>
        <p:txBody>
          <a:bodyPr/>
          <a:lstStyle/>
          <a:p>
            <a:pPr algn="ctr" eaLnBrk="1" hangingPunct="1">
              <a:defRPr/>
            </a:pPr>
            <a:r>
              <a:rPr lang="zh-TW" altLang="en-US" sz="4400" b="1" dirty="0" smtClean="0">
                <a:solidFill>
                  <a:srgbClr val="CC3300"/>
                </a:solidFill>
                <a:effectLst>
                  <a:outerShdw blurRad="38100" dist="38100" dir="2700000" algn="tl">
                    <a:srgbClr val="000000"/>
                  </a:outerShdw>
                </a:effectLst>
                <a:latin typeface="標楷體" pitchFamily="65" charset="-120"/>
                <a:ea typeface="標楷體" pitchFamily="65" charset="-120"/>
              </a:rPr>
              <a:t>壹</a:t>
            </a:r>
            <a:r>
              <a:rPr lang="en-US" altLang="zh-TW" sz="4400" b="1" dirty="0" smtClean="0">
                <a:solidFill>
                  <a:srgbClr val="CC3300"/>
                </a:solidFill>
                <a:effectLst>
                  <a:outerShdw blurRad="38100" dist="38100" dir="2700000" algn="tl">
                    <a:srgbClr val="000000"/>
                  </a:outerShdw>
                </a:effectLst>
                <a:latin typeface="標楷體" pitchFamily="65" charset="-120"/>
                <a:ea typeface="標楷體" pitchFamily="65" charset="-120"/>
              </a:rPr>
              <a:t>.</a:t>
            </a:r>
            <a:r>
              <a:rPr lang="zh-TW" altLang="en-US" sz="4400" b="1" dirty="0" smtClean="0">
                <a:solidFill>
                  <a:srgbClr val="CC3300"/>
                </a:solidFill>
                <a:effectLst>
                  <a:outerShdw blurRad="38100" dist="38100" dir="2700000" algn="tl">
                    <a:srgbClr val="000000"/>
                  </a:outerShdw>
                </a:effectLst>
                <a:latin typeface="標楷體" pitchFamily="65" charset="-120"/>
                <a:ea typeface="標楷體" pitchFamily="65" charset="-120"/>
              </a:rPr>
              <a:t>組織與計畫執行</a:t>
            </a:r>
          </a:p>
        </p:txBody>
      </p:sp>
      <p:sp>
        <p:nvSpPr>
          <p:cNvPr id="60418" name="文字版面配置區 4"/>
          <p:cNvSpPr>
            <a:spLocks noGrp="1"/>
          </p:cNvSpPr>
          <p:nvPr>
            <p:ph type="body" sz="quarter" idx="3"/>
          </p:nvPr>
        </p:nvSpPr>
        <p:spPr>
          <a:xfrm>
            <a:off x="827584" y="1484313"/>
            <a:ext cx="7920880" cy="1295400"/>
          </a:xfrm>
        </p:spPr>
        <p:txBody>
          <a:bodyPr/>
          <a:lstStyle/>
          <a:p>
            <a:r>
              <a:rPr lang="zh-TW" altLang="zh-TW" dirty="0" smtClean="0">
                <a:latin typeface="標楷體" pitchFamily="65" charset="-120"/>
                <a:ea typeface="標楷體" pitchFamily="65" charset="-120"/>
              </a:rPr>
              <a:t>依據</a:t>
            </a:r>
            <a:r>
              <a:rPr lang="zh-TW" altLang="zh-TW" dirty="0">
                <a:latin typeface="標楷體" pitchFamily="65" charset="-120"/>
                <a:ea typeface="標楷體" pitchFamily="65" charset="-120"/>
              </a:rPr>
              <a:t>交通安全</a:t>
            </a:r>
            <a:r>
              <a:rPr lang="zh-TW" altLang="en-US" dirty="0">
                <a:latin typeface="標楷體" pitchFamily="65" charset="-120"/>
                <a:ea typeface="標楷體" pitchFamily="65" charset="-120"/>
              </a:rPr>
              <a:t>教育</a:t>
            </a:r>
            <a:r>
              <a:rPr lang="zh-TW" altLang="zh-TW" dirty="0">
                <a:latin typeface="標楷體" pitchFamily="65" charset="-120"/>
                <a:ea typeface="標楷體" pitchFamily="65" charset="-120"/>
              </a:rPr>
              <a:t>委員會議決議，規劃、執行並列管</a:t>
            </a:r>
            <a:r>
              <a:rPr lang="zh-TW" altLang="zh-TW" dirty="0" smtClean="0">
                <a:latin typeface="標楷體" pitchFamily="65" charset="-120"/>
                <a:ea typeface="標楷體" pitchFamily="65" charset="-120"/>
              </a:rPr>
              <a:t>追蹤</a:t>
            </a:r>
            <a:endParaRPr lang="zh-TW" altLang="en-US" dirty="0">
              <a:latin typeface="標楷體" pitchFamily="65" charset="-120"/>
              <a:ea typeface="標楷體" pitchFamily="65" charset="-120"/>
            </a:endParaRPr>
          </a:p>
        </p:txBody>
      </p:sp>
      <p:sp>
        <p:nvSpPr>
          <p:cNvPr id="60423" name="矩形 12"/>
          <p:cNvSpPr>
            <a:spLocks noChangeArrowheads="1"/>
          </p:cNvSpPr>
          <p:nvPr/>
        </p:nvSpPr>
        <p:spPr bwMode="auto">
          <a:xfrm>
            <a:off x="1116013" y="5949950"/>
            <a:ext cx="2736850" cy="396875"/>
          </a:xfrm>
          <a:prstGeom prst="rect">
            <a:avLst/>
          </a:prstGeom>
          <a:solidFill>
            <a:srgbClr val="FFC000"/>
          </a:solidFill>
          <a:ln w="9525">
            <a:noFill/>
            <a:miter lim="800000"/>
            <a:headEnd/>
            <a:tailEnd/>
          </a:ln>
        </p:spPr>
        <p:txBody>
          <a:bodyPr>
            <a:spAutoFit/>
          </a:bodyPr>
          <a:lstStyle/>
          <a:p>
            <a:r>
              <a:rPr lang="zh-TW" altLang="en-US" sz="2000" b="1" dirty="0" smtClean="0"/>
              <a:t>交通安全</a:t>
            </a:r>
            <a:r>
              <a:rPr lang="en-US" altLang="zh-TW" sz="2000" b="1" dirty="0" err="1" smtClean="0"/>
              <a:t>標語宣導</a:t>
            </a:r>
            <a:endParaRPr lang="zh-TW" altLang="en-US" sz="2000" b="1" dirty="0"/>
          </a:p>
        </p:txBody>
      </p:sp>
      <p:sp>
        <p:nvSpPr>
          <p:cNvPr id="60424" name="矩形 13"/>
          <p:cNvSpPr>
            <a:spLocks noChangeArrowheads="1"/>
          </p:cNvSpPr>
          <p:nvPr/>
        </p:nvSpPr>
        <p:spPr bwMode="auto">
          <a:xfrm>
            <a:off x="5219700" y="5876925"/>
            <a:ext cx="3384550" cy="400110"/>
          </a:xfrm>
          <a:prstGeom prst="rect">
            <a:avLst/>
          </a:prstGeom>
          <a:solidFill>
            <a:srgbClr val="FFC000"/>
          </a:solidFill>
          <a:ln w="9525">
            <a:noFill/>
            <a:miter lim="800000"/>
            <a:headEnd/>
            <a:tailEnd/>
          </a:ln>
        </p:spPr>
        <p:txBody>
          <a:bodyPr>
            <a:spAutoFit/>
          </a:bodyPr>
          <a:lstStyle/>
          <a:p>
            <a:r>
              <a:rPr lang="zh-TW" altLang="en-US" sz="2000" b="1" dirty="0" smtClean="0"/>
              <a:t>大型牆面交通安全</a:t>
            </a:r>
            <a:r>
              <a:rPr lang="en-US" altLang="zh-TW" sz="2000" b="1" dirty="0" err="1" smtClean="0"/>
              <a:t>標語宣導</a:t>
            </a:r>
            <a:endParaRPr lang="zh-TW" altLang="en-US" sz="2000" b="1" dirty="0"/>
          </a:p>
        </p:txBody>
      </p:sp>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576" y="2852935"/>
            <a:ext cx="3240360" cy="3023989"/>
          </a:xfrm>
          <a:prstGeom prst="rect">
            <a:avLst/>
          </a:prstGeom>
        </p:spPr>
      </p:pic>
      <p:pic>
        <p:nvPicPr>
          <p:cNvPr id="5" name="圖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88024" y="2924944"/>
            <a:ext cx="3737024" cy="2736304"/>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標題 1"/>
          <p:cNvSpPr>
            <a:spLocks noGrp="1"/>
          </p:cNvSpPr>
          <p:nvPr>
            <p:ph type="title"/>
          </p:nvPr>
        </p:nvSpPr>
        <p:spPr/>
        <p:txBody>
          <a:bodyPr/>
          <a:lstStyle/>
          <a:p>
            <a:pPr algn="ctr">
              <a:defRPr/>
            </a:pPr>
            <a:r>
              <a:rPr lang="zh-TW" altLang="en-US" sz="4400" b="1" dirty="0" smtClean="0">
                <a:solidFill>
                  <a:srgbClr val="CC3300"/>
                </a:solidFill>
                <a:effectLst>
                  <a:outerShdw blurRad="38100" dist="38100" dir="2700000" algn="tl">
                    <a:srgbClr val="C0C0C0"/>
                  </a:outerShdw>
                </a:effectLst>
                <a:latin typeface="標楷體" pitchFamily="65" charset="-120"/>
                <a:ea typeface="標楷體" pitchFamily="65" charset="-120"/>
              </a:rPr>
              <a:t>壹</a:t>
            </a:r>
            <a:r>
              <a:rPr lang="en-US" altLang="zh-TW" sz="4400" b="1" dirty="0" smtClean="0">
                <a:solidFill>
                  <a:srgbClr val="CC3300"/>
                </a:solidFill>
                <a:effectLst>
                  <a:outerShdw blurRad="38100" dist="38100" dir="2700000" algn="tl">
                    <a:srgbClr val="C0C0C0"/>
                  </a:outerShdw>
                </a:effectLst>
                <a:latin typeface="標楷體" pitchFamily="65" charset="-120"/>
                <a:ea typeface="標楷體" pitchFamily="65" charset="-120"/>
              </a:rPr>
              <a:t>.</a:t>
            </a:r>
            <a:r>
              <a:rPr lang="zh-TW" altLang="en-US" sz="4400" b="1" dirty="0">
                <a:solidFill>
                  <a:srgbClr val="CC3300"/>
                </a:solidFill>
                <a:effectLst>
                  <a:outerShdw blurRad="38100" dist="38100" dir="2700000" algn="tl">
                    <a:srgbClr val="000000"/>
                  </a:outerShdw>
                </a:effectLst>
                <a:latin typeface="標楷體" pitchFamily="65" charset="-120"/>
                <a:ea typeface="標楷體" pitchFamily="65" charset="-120"/>
              </a:rPr>
              <a:t>組織與計畫執行</a:t>
            </a:r>
            <a:endParaRPr lang="zh-TW" altLang="en-US" sz="4400" dirty="0" smtClean="0">
              <a:latin typeface="標楷體" pitchFamily="65" charset="-120"/>
              <a:ea typeface="標楷體" pitchFamily="65" charset="-120"/>
            </a:endParaRPr>
          </a:p>
        </p:txBody>
      </p:sp>
      <p:sp>
        <p:nvSpPr>
          <p:cNvPr id="62466" name="文字版面配置區 2"/>
          <p:cNvSpPr>
            <a:spLocks noGrp="1"/>
          </p:cNvSpPr>
          <p:nvPr>
            <p:ph type="body" idx="1"/>
          </p:nvPr>
        </p:nvSpPr>
        <p:spPr>
          <a:xfrm>
            <a:off x="755650" y="5516563"/>
            <a:ext cx="3357563" cy="433387"/>
          </a:xfrm>
          <a:solidFill>
            <a:srgbClr val="FFC000"/>
          </a:solidFill>
        </p:spPr>
        <p:txBody>
          <a:bodyPr/>
          <a:lstStyle/>
          <a:p>
            <a:pPr algn="ctr"/>
            <a:r>
              <a:rPr lang="zh-TW" altLang="en-US" sz="2000" dirty="0" smtClean="0"/>
              <a:t>學生交通車稽查</a:t>
            </a:r>
          </a:p>
        </p:txBody>
      </p:sp>
      <p:sp>
        <p:nvSpPr>
          <p:cNvPr id="62469" name="矩形 6"/>
          <p:cNvSpPr>
            <a:spLocks noChangeArrowheads="1"/>
          </p:cNvSpPr>
          <p:nvPr/>
        </p:nvSpPr>
        <p:spPr bwMode="auto">
          <a:xfrm>
            <a:off x="714375" y="1500188"/>
            <a:ext cx="8072438" cy="830262"/>
          </a:xfrm>
          <a:prstGeom prst="rect">
            <a:avLst/>
          </a:prstGeom>
          <a:noFill/>
          <a:ln w="9525">
            <a:noFill/>
            <a:miter lim="800000"/>
            <a:headEnd/>
            <a:tailEnd/>
          </a:ln>
        </p:spPr>
        <p:txBody>
          <a:bodyPr>
            <a:spAutoFit/>
          </a:bodyPr>
          <a:lstStyle/>
          <a:p>
            <a:r>
              <a:rPr lang="zh-TW" altLang="zh-TW" sz="2400" b="1" dirty="0" smtClean="0">
                <a:latin typeface="標楷體" pitchFamily="65" charset="-120"/>
                <a:ea typeface="標楷體" pitchFamily="65" charset="-120"/>
              </a:rPr>
              <a:t>交通安全</a:t>
            </a:r>
            <a:r>
              <a:rPr lang="zh-TW" altLang="en-US" sz="2400" b="1" dirty="0" smtClean="0">
                <a:latin typeface="標楷體" pitchFamily="65" charset="-120"/>
                <a:ea typeface="標楷體" pitchFamily="65" charset="-120"/>
              </a:rPr>
              <a:t>注意</a:t>
            </a:r>
            <a:r>
              <a:rPr lang="zh-TW" altLang="zh-TW" sz="2400" b="1" dirty="0" smtClean="0">
                <a:latin typeface="標楷體" pitchFamily="65" charset="-120"/>
                <a:ea typeface="標楷體" pitchFamily="65" charset="-120"/>
              </a:rPr>
              <a:t>事項，項目逐一</a:t>
            </a:r>
            <a:r>
              <a:rPr lang="zh-TW" altLang="zh-TW" sz="2400" b="1" dirty="0">
                <a:latin typeface="標楷體" pitchFamily="65" charset="-120"/>
                <a:ea typeface="標楷體" pitchFamily="65" charset="-120"/>
                <a:hlinkClick r:id="rId3" action="ppaction://hlinkfile"/>
              </a:rPr>
              <a:t>檢核改善</a:t>
            </a:r>
            <a:r>
              <a:rPr lang="zh-TW" altLang="zh-TW" sz="2400" b="1" dirty="0">
                <a:latin typeface="標楷體" pitchFamily="65" charset="-120"/>
                <a:ea typeface="標楷體" pitchFamily="65" charset="-120"/>
              </a:rPr>
              <a:t>，以達成校園上放學之交通安全。</a:t>
            </a:r>
            <a:endParaRPr lang="zh-TW" altLang="zh-TW" sz="2400" dirty="0"/>
          </a:p>
        </p:txBody>
      </p:sp>
      <p:pic>
        <p:nvPicPr>
          <p:cNvPr id="3" name="內容版面配置區 2"/>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996229" y="2708919"/>
            <a:ext cx="3143723" cy="2736305"/>
          </a:xfrm>
        </p:spPr>
      </p:pic>
      <p:sp>
        <p:nvSpPr>
          <p:cNvPr id="11" name="文字版面配置區 2"/>
          <p:cNvSpPr>
            <a:spLocks noGrp="1"/>
          </p:cNvSpPr>
          <p:nvPr>
            <p:ph type="body" idx="1"/>
          </p:nvPr>
        </p:nvSpPr>
        <p:spPr>
          <a:xfrm>
            <a:off x="5220072" y="5589240"/>
            <a:ext cx="3357563" cy="433387"/>
          </a:xfrm>
          <a:solidFill>
            <a:srgbClr val="FFC000"/>
          </a:solidFill>
        </p:spPr>
        <p:txBody>
          <a:bodyPr/>
          <a:lstStyle/>
          <a:p>
            <a:pPr algn="ctr"/>
            <a:r>
              <a:rPr lang="zh-TW" altLang="en-US" sz="2000" dirty="0" smtClean="0"/>
              <a:t>大門口安全維護</a:t>
            </a:r>
          </a:p>
        </p:txBody>
      </p:sp>
      <p:pic>
        <p:nvPicPr>
          <p:cNvPr id="6" name="內容版面配置區 5"/>
          <p:cNvPicPr>
            <a:picLocks noGrp="1" noChangeAspect="1"/>
          </p:cNvPicPr>
          <p:nvPr>
            <p:ph sz="quarter" idx="4"/>
          </p:nvPr>
        </p:nvPicPr>
        <p:blipFill>
          <a:blip r:embed="rId5" cstate="print">
            <a:extLst>
              <a:ext uri="{28A0092B-C50C-407E-A947-70E740481C1C}">
                <a14:useLocalDpi xmlns:a14="http://schemas.microsoft.com/office/drawing/2010/main" val="0"/>
              </a:ext>
            </a:extLst>
          </a:blip>
          <a:stretch>
            <a:fillRect/>
          </a:stretch>
        </p:blipFill>
        <p:spPr>
          <a:xfrm>
            <a:off x="5292080" y="2564904"/>
            <a:ext cx="3096344" cy="2952328"/>
          </a:xfr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標題 1"/>
          <p:cNvSpPr>
            <a:spLocks noGrp="1"/>
          </p:cNvSpPr>
          <p:nvPr>
            <p:ph type="title"/>
          </p:nvPr>
        </p:nvSpPr>
        <p:spPr/>
        <p:txBody>
          <a:bodyPr/>
          <a:lstStyle/>
          <a:p>
            <a:pPr algn="ctr">
              <a:defRPr/>
            </a:pPr>
            <a:r>
              <a:rPr lang="zh-TW" altLang="en-US" sz="4400" b="1" dirty="0" smtClean="0">
                <a:solidFill>
                  <a:srgbClr val="CC3300"/>
                </a:solidFill>
                <a:effectLst>
                  <a:outerShdw blurRad="38100" dist="38100" dir="2700000" algn="tl">
                    <a:srgbClr val="000000"/>
                  </a:outerShdw>
                </a:effectLst>
                <a:latin typeface="標楷體" pitchFamily="65" charset="-120"/>
                <a:ea typeface="標楷體" pitchFamily="65" charset="-120"/>
              </a:rPr>
              <a:t>壹</a:t>
            </a:r>
            <a:r>
              <a:rPr lang="en-US" altLang="zh-TW" sz="4400" b="1" dirty="0" smtClean="0">
                <a:solidFill>
                  <a:srgbClr val="CC3300"/>
                </a:solidFill>
                <a:effectLst>
                  <a:outerShdw blurRad="38100" dist="38100" dir="2700000" algn="tl">
                    <a:srgbClr val="000000"/>
                  </a:outerShdw>
                </a:effectLst>
                <a:latin typeface="標楷體" pitchFamily="65" charset="-120"/>
                <a:ea typeface="標楷體" pitchFamily="65" charset="-120"/>
              </a:rPr>
              <a:t>.</a:t>
            </a:r>
            <a:r>
              <a:rPr lang="zh-TW" altLang="en-US" sz="4400" b="1" dirty="0" smtClean="0">
                <a:solidFill>
                  <a:srgbClr val="CC3300"/>
                </a:solidFill>
                <a:effectLst>
                  <a:outerShdw blurRad="38100" dist="38100" dir="2700000" algn="tl">
                    <a:srgbClr val="000000"/>
                  </a:outerShdw>
                </a:effectLst>
                <a:latin typeface="標楷體" pitchFamily="65" charset="-120"/>
                <a:ea typeface="標楷體" pitchFamily="65" charset="-120"/>
              </a:rPr>
              <a:t>組織與計畫執行</a:t>
            </a:r>
            <a:endParaRPr lang="zh-TW" altLang="en-US" sz="4400" dirty="0" smtClean="0">
              <a:latin typeface="標楷體" pitchFamily="65" charset="-120"/>
              <a:ea typeface="標楷體" pitchFamily="65" charset="-120"/>
            </a:endParaRPr>
          </a:p>
        </p:txBody>
      </p:sp>
      <p:sp>
        <p:nvSpPr>
          <p:cNvPr id="66562" name="文字版面配置區 2"/>
          <p:cNvSpPr>
            <a:spLocks noGrp="1"/>
          </p:cNvSpPr>
          <p:nvPr>
            <p:ph type="body" idx="1"/>
          </p:nvPr>
        </p:nvSpPr>
        <p:spPr>
          <a:xfrm>
            <a:off x="1728137" y="1484784"/>
            <a:ext cx="6408452" cy="633710"/>
          </a:xfrm>
        </p:spPr>
        <p:txBody>
          <a:bodyPr/>
          <a:lstStyle/>
          <a:p>
            <a:endParaRPr lang="en-US" altLang="zh-TW" dirty="0" smtClean="0"/>
          </a:p>
          <a:p>
            <a:r>
              <a:rPr lang="zh-TW" altLang="zh-TW" dirty="0" smtClean="0">
                <a:latin typeface="標楷體" pitchFamily="65" charset="-120"/>
                <a:ea typeface="標楷體" pitchFamily="65" charset="-120"/>
              </a:rPr>
              <a:t>依訂定實施交通安全年度計畫</a:t>
            </a:r>
            <a:r>
              <a:rPr lang="zh-TW" altLang="zh-TW" b="0" dirty="0" smtClean="0">
                <a:latin typeface="標楷體" pitchFamily="65" charset="-120"/>
                <a:ea typeface="標楷體" pitchFamily="65" charset="-120"/>
              </a:rPr>
              <a:t>列管</a:t>
            </a:r>
            <a:r>
              <a:rPr lang="zh-TW" altLang="zh-TW" dirty="0" smtClean="0">
                <a:latin typeface="標楷體" pitchFamily="65" charset="-120"/>
                <a:ea typeface="標楷體" pitchFamily="65" charset="-120"/>
              </a:rPr>
              <a:t>執行。</a:t>
            </a:r>
          </a:p>
        </p:txBody>
      </p:sp>
      <p:sp>
        <p:nvSpPr>
          <p:cNvPr id="66565" name="文字版面配置區 2"/>
          <p:cNvSpPr txBox="1">
            <a:spLocks/>
          </p:cNvSpPr>
          <p:nvPr/>
        </p:nvSpPr>
        <p:spPr bwMode="auto">
          <a:xfrm>
            <a:off x="179388" y="5795962"/>
            <a:ext cx="4464050" cy="657373"/>
          </a:xfrm>
          <a:prstGeom prst="rect">
            <a:avLst/>
          </a:prstGeom>
          <a:solidFill>
            <a:srgbClr val="FFC000"/>
          </a:solidFill>
          <a:ln w="9525">
            <a:noFill/>
            <a:miter lim="800000"/>
            <a:headEnd/>
            <a:tailEnd/>
          </a:ln>
        </p:spPr>
        <p:txBody>
          <a:bodyPr anchor="b"/>
          <a:lstStyle/>
          <a:p>
            <a:pPr algn="ctr" eaLnBrk="0" hangingPunct="0">
              <a:spcBef>
                <a:spcPct val="20000"/>
              </a:spcBef>
              <a:buClr>
                <a:schemeClr val="tx2"/>
              </a:buClr>
              <a:buSzPct val="70000"/>
            </a:pPr>
            <a:r>
              <a:rPr lang="en-US" altLang="zh-TW" sz="2000" b="1" dirty="0" smtClean="0"/>
              <a:t>Yamaha</a:t>
            </a:r>
            <a:r>
              <a:rPr lang="zh-TW" altLang="en-US" sz="2000" b="1" dirty="0" smtClean="0"/>
              <a:t>交通安全講座到</a:t>
            </a:r>
            <a:r>
              <a:rPr lang="zh-TW" altLang="en-US" sz="2000" b="1" dirty="0"/>
              <a:t>校宣</a:t>
            </a:r>
            <a:r>
              <a:rPr lang="zh-TW" altLang="zh-TW" sz="2000" b="1" dirty="0"/>
              <a:t>導</a:t>
            </a:r>
            <a:endParaRPr lang="zh-TW" altLang="en-US" sz="2000" b="1" dirty="0"/>
          </a:p>
        </p:txBody>
      </p:sp>
      <p:sp>
        <p:nvSpPr>
          <p:cNvPr id="66566" name="文字版面配置區 2"/>
          <p:cNvSpPr txBox="1">
            <a:spLocks/>
          </p:cNvSpPr>
          <p:nvPr/>
        </p:nvSpPr>
        <p:spPr bwMode="auto">
          <a:xfrm>
            <a:off x="5021540" y="5984875"/>
            <a:ext cx="3743325" cy="612477"/>
          </a:xfrm>
          <a:prstGeom prst="rect">
            <a:avLst/>
          </a:prstGeom>
          <a:solidFill>
            <a:srgbClr val="FFC000"/>
          </a:solidFill>
          <a:ln w="9525">
            <a:noFill/>
            <a:miter lim="800000"/>
            <a:headEnd/>
            <a:tailEnd/>
          </a:ln>
        </p:spPr>
        <p:txBody>
          <a:bodyPr anchor="b"/>
          <a:lstStyle/>
          <a:p>
            <a:pPr algn="ctr" eaLnBrk="0" hangingPunct="0">
              <a:spcBef>
                <a:spcPct val="20000"/>
              </a:spcBef>
              <a:buClr>
                <a:schemeClr val="tx2"/>
              </a:buClr>
              <a:buSzPct val="70000"/>
            </a:pPr>
            <a:r>
              <a:rPr lang="zh-TW" altLang="en-US" sz="2000" b="1" dirty="0" smtClean="0"/>
              <a:t>台東縣聯絡處針對違規同學蒞校宣導交通安全教育</a:t>
            </a:r>
            <a:endParaRPr lang="zh-TW" altLang="en-US" sz="2000" b="1" dirty="0"/>
          </a:p>
        </p:txBody>
      </p:sp>
      <p:pic>
        <p:nvPicPr>
          <p:cNvPr id="3" name="內容版面配置區 2"/>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57200" y="2276872"/>
            <a:ext cx="4042792" cy="3388717"/>
          </a:xfrm>
        </p:spPr>
      </p:pic>
      <p:pic>
        <p:nvPicPr>
          <p:cNvPr id="7" name="圖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3438" y="2420888"/>
            <a:ext cx="4499530" cy="3384600"/>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標題 1"/>
          <p:cNvSpPr>
            <a:spLocks noGrp="1"/>
          </p:cNvSpPr>
          <p:nvPr>
            <p:ph type="title"/>
          </p:nvPr>
        </p:nvSpPr>
        <p:spPr/>
        <p:txBody>
          <a:bodyPr/>
          <a:lstStyle/>
          <a:p>
            <a:pPr algn="ctr">
              <a:defRPr/>
            </a:pPr>
            <a:r>
              <a:rPr lang="zh-TW" altLang="en-US" sz="4400" b="1" dirty="0" smtClean="0">
                <a:solidFill>
                  <a:srgbClr val="CC3300"/>
                </a:solidFill>
                <a:effectLst>
                  <a:outerShdw blurRad="38100" dist="38100" dir="2700000" algn="tl">
                    <a:srgbClr val="000000"/>
                  </a:outerShdw>
                </a:effectLst>
                <a:latin typeface="標楷體" pitchFamily="65" charset="-120"/>
                <a:ea typeface="標楷體" pitchFamily="65" charset="-120"/>
              </a:rPr>
              <a:t>壹</a:t>
            </a:r>
            <a:r>
              <a:rPr lang="en-US" altLang="zh-TW" sz="4400" b="1" dirty="0" smtClean="0">
                <a:solidFill>
                  <a:srgbClr val="CC3300"/>
                </a:solidFill>
                <a:effectLst>
                  <a:outerShdw blurRad="38100" dist="38100" dir="2700000" algn="tl">
                    <a:srgbClr val="000000"/>
                  </a:outerShdw>
                </a:effectLst>
                <a:latin typeface="標楷體" pitchFamily="65" charset="-120"/>
                <a:ea typeface="標楷體" pitchFamily="65" charset="-120"/>
              </a:rPr>
              <a:t>.</a:t>
            </a:r>
            <a:r>
              <a:rPr lang="zh-TW" altLang="en-US" sz="4400" b="1" dirty="0" smtClean="0">
                <a:solidFill>
                  <a:srgbClr val="CC3300"/>
                </a:solidFill>
                <a:effectLst>
                  <a:outerShdw blurRad="38100" dist="38100" dir="2700000" algn="tl">
                    <a:srgbClr val="000000"/>
                  </a:outerShdw>
                </a:effectLst>
                <a:latin typeface="標楷體" pitchFamily="65" charset="-120"/>
                <a:ea typeface="標楷體" pitchFamily="65" charset="-120"/>
              </a:rPr>
              <a:t>組織與計畫執行</a:t>
            </a:r>
            <a:endParaRPr lang="zh-TW" altLang="en-US" sz="4400" dirty="0" smtClean="0">
              <a:latin typeface="標楷體" pitchFamily="65" charset="-120"/>
              <a:ea typeface="標楷體" pitchFamily="65" charset="-120"/>
            </a:endParaRPr>
          </a:p>
        </p:txBody>
      </p:sp>
      <p:sp>
        <p:nvSpPr>
          <p:cNvPr id="66562" name="文字版面配置區 2"/>
          <p:cNvSpPr>
            <a:spLocks noGrp="1"/>
          </p:cNvSpPr>
          <p:nvPr>
            <p:ph type="body" idx="1"/>
          </p:nvPr>
        </p:nvSpPr>
        <p:spPr>
          <a:xfrm>
            <a:off x="1728137" y="1484784"/>
            <a:ext cx="6408452" cy="633710"/>
          </a:xfrm>
        </p:spPr>
        <p:txBody>
          <a:bodyPr/>
          <a:lstStyle/>
          <a:p>
            <a:endParaRPr lang="en-US" altLang="zh-TW" dirty="0" smtClean="0"/>
          </a:p>
          <a:p>
            <a:r>
              <a:rPr lang="zh-TW" altLang="zh-TW" dirty="0" smtClean="0">
                <a:latin typeface="標楷體" pitchFamily="65" charset="-120"/>
                <a:ea typeface="標楷體" pitchFamily="65" charset="-120"/>
              </a:rPr>
              <a:t>依訂定實施交通安全年度計畫</a:t>
            </a:r>
            <a:r>
              <a:rPr lang="zh-TW" altLang="zh-TW" b="0" dirty="0" smtClean="0">
                <a:latin typeface="標楷體" pitchFamily="65" charset="-120"/>
                <a:ea typeface="標楷體" pitchFamily="65" charset="-120"/>
              </a:rPr>
              <a:t>列管</a:t>
            </a:r>
            <a:r>
              <a:rPr lang="zh-TW" altLang="zh-TW" dirty="0" smtClean="0">
                <a:latin typeface="標楷體" pitchFamily="65" charset="-120"/>
                <a:ea typeface="標楷體" pitchFamily="65" charset="-120"/>
              </a:rPr>
              <a:t>執行。</a:t>
            </a:r>
          </a:p>
        </p:txBody>
      </p:sp>
      <p:sp>
        <p:nvSpPr>
          <p:cNvPr id="66565" name="文字版面配置區 2"/>
          <p:cNvSpPr txBox="1">
            <a:spLocks/>
          </p:cNvSpPr>
          <p:nvPr/>
        </p:nvSpPr>
        <p:spPr bwMode="auto">
          <a:xfrm>
            <a:off x="179388" y="5949280"/>
            <a:ext cx="4464050" cy="504055"/>
          </a:xfrm>
          <a:prstGeom prst="rect">
            <a:avLst/>
          </a:prstGeom>
          <a:solidFill>
            <a:srgbClr val="FFC000"/>
          </a:solidFill>
          <a:ln w="9525">
            <a:noFill/>
            <a:miter lim="800000"/>
            <a:headEnd/>
            <a:tailEnd/>
          </a:ln>
        </p:spPr>
        <p:txBody>
          <a:bodyPr anchor="b"/>
          <a:lstStyle/>
          <a:p>
            <a:pPr algn="ctr" eaLnBrk="0" hangingPunct="0">
              <a:spcBef>
                <a:spcPct val="20000"/>
              </a:spcBef>
              <a:buClr>
                <a:schemeClr val="tx2"/>
              </a:buClr>
              <a:buSzPct val="70000"/>
            </a:pPr>
            <a:r>
              <a:rPr lang="zh-TW" altLang="en-US" sz="2000" b="1" dirty="0" smtClean="0"/>
              <a:t>新豐派出所交通安全講座到</a:t>
            </a:r>
            <a:r>
              <a:rPr lang="zh-TW" altLang="en-US" sz="2000" b="1" dirty="0"/>
              <a:t>校宣</a:t>
            </a:r>
            <a:r>
              <a:rPr lang="zh-TW" altLang="zh-TW" sz="2000" b="1" dirty="0"/>
              <a:t>導</a:t>
            </a:r>
            <a:endParaRPr lang="zh-TW" altLang="en-US" sz="2000" b="1" dirty="0"/>
          </a:p>
        </p:txBody>
      </p:sp>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3445" y="2244526"/>
            <a:ext cx="3995936" cy="3344714"/>
          </a:xfrm>
          <a:prstGeom prst="rect">
            <a:avLst/>
          </a:prstGeom>
        </p:spPr>
      </p:pic>
      <p:pic>
        <p:nvPicPr>
          <p:cNvPr id="5" name="圖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3438" y="2263600"/>
            <a:ext cx="4032449" cy="3325640"/>
          </a:xfrm>
          <a:prstGeom prst="rect">
            <a:avLst/>
          </a:prstGeom>
        </p:spPr>
      </p:pic>
      <p:sp>
        <p:nvSpPr>
          <p:cNvPr id="11" name="文字版面配置區 2"/>
          <p:cNvSpPr txBox="1">
            <a:spLocks/>
          </p:cNvSpPr>
          <p:nvPr/>
        </p:nvSpPr>
        <p:spPr bwMode="auto">
          <a:xfrm>
            <a:off x="4788024" y="5868032"/>
            <a:ext cx="4104010" cy="504055"/>
          </a:xfrm>
          <a:prstGeom prst="rect">
            <a:avLst/>
          </a:prstGeom>
          <a:solidFill>
            <a:srgbClr val="FFC000"/>
          </a:solidFill>
          <a:ln w="9525">
            <a:noFill/>
            <a:miter lim="800000"/>
            <a:headEnd/>
            <a:tailEnd/>
          </a:ln>
        </p:spPr>
        <p:txBody>
          <a:bodyPr anchor="b"/>
          <a:lstStyle/>
          <a:p>
            <a:pPr algn="ctr" eaLnBrk="0" hangingPunct="0">
              <a:spcBef>
                <a:spcPct val="20000"/>
              </a:spcBef>
              <a:buClr>
                <a:schemeClr val="tx2"/>
              </a:buClr>
              <a:buSzPct val="70000"/>
            </a:pPr>
            <a:r>
              <a:rPr lang="zh-TW" altLang="en-US" sz="2000" b="1" dirty="0" smtClean="0"/>
              <a:t>台東監理站交通安全講座到</a:t>
            </a:r>
            <a:r>
              <a:rPr lang="zh-TW" altLang="en-US" sz="2000" b="1" dirty="0"/>
              <a:t>校宣</a:t>
            </a:r>
            <a:r>
              <a:rPr lang="zh-TW" altLang="zh-TW" sz="2000" b="1" dirty="0"/>
              <a:t>導</a:t>
            </a:r>
            <a:endParaRPr lang="zh-TW" altLang="en-US" sz="2000" b="1" dirty="0"/>
          </a:p>
        </p:txBody>
      </p:sp>
    </p:spTree>
    <p:extLst>
      <p:ext uri="{BB962C8B-B14F-4D97-AF65-F5344CB8AC3E}">
        <p14:creationId xmlns:p14="http://schemas.microsoft.com/office/powerpoint/2010/main" val="352032681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標題 1"/>
          <p:cNvSpPr>
            <a:spLocks noGrp="1"/>
          </p:cNvSpPr>
          <p:nvPr>
            <p:ph type="title"/>
          </p:nvPr>
        </p:nvSpPr>
        <p:spPr/>
        <p:txBody>
          <a:bodyPr/>
          <a:lstStyle/>
          <a:p>
            <a:pPr algn="ctr">
              <a:defRPr/>
            </a:pPr>
            <a:r>
              <a:rPr lang="zh-TW" altLang="en-US" sz="4400" b="1" dirty="0" smtClean="0">
                <a:solidFill>
                  <a:srgbClr val="CC3300"/>
                </a:solidFill>
                <a:effectLst>
                  <a:outerShdw blurRad="38100" dist="38100" dir="2700000" algn="tl">
                    <a:srgbClr val="000000"/>
                  </a:outerShdw>
                </a:effectLst>
                <a:latin typeface="標楷體" pitchFamily="65" charset="-120"/>
                <a:ea typeface="標楷體" pitchFamily="65" charset="-120"/>
              </a:rPr>
              <a:t>壹</a:t>
            </a:r>
            <a:r>
              <a:rPr lang="en-US" altLang="zh-TW" sz="4400" b="1" dirty="0" smtClean="0">
                <a:solidFill>
                  <a:srgbClr val="CC3300"/>
                </a:solidFill>
                <a:effectLst>
                  <a:outerShdw blurRad="38100" dist="38100" dir="2700000" algn="tl">
                    <a:srgbClr val="000000"/>
                  </a:outerShdw>
                </a:effectLst>
                <a:latin typeface="標楷體" pitchFamily="65" charset="-120"/>
                <a:ea typeface="標楷體" pitchFamily="65" charset="-120"/>
              </a:rPr>
              <a:t>.</a:t>
            </a:r>
            <a:r>
              <a:rPr lang="zh-TW" altLang="en-US" sz="4400" b="1" dirty="0" smtClean="0">
                <a:solidFill>
                  <a:srgbClr val="CC3300"/>
                </a:solidFill>
                <a:effectLst>
                  <a:outerShdw blurRad="38100" dist="38100" dir="2700000" algn="tl">
                    <a:srgbClr val="000000"/>
                  </a:outerShdw>
                </a:effectLst>
                <a:latin typeface="標楷體" pitchFamily="65" charset="-120"/>
                <a:ea typeface="標楷體" pitchFamily="65" charset="-120"/>
              </a:rPr>
              <a:t>組織與計畫執行</a:t>
            </a:r>
          </a:p>
        </p:txBody>
      </p:sp>
      <p:sp>
        <p:nvSpPr>
          <p:cNvPr id="72706" name="文字版面配置區 2"/>
          <p:cNvSpPr>
            <a:spLocks noGrp="1"/>
          </p:cNvSpPr>
          <p:nvPr>
            <p:ph type="body" idx="1"/>
          </p:nvPr>
        </p:nvSpPr>
        <p:spPr>
          <a:xfrm>
            <a:off x="684213" y="1557338"/>
            <a:ext cx="8143875" cy="503237"/>
          </a:xfrm>
        </p:spPr>
        <p:txBody>
          <a:bodyPr/>
          <a:lstStyle/>
          <a:p>
            <a:r>
              <a:rPr lang="zh-TW" altLang="zh-TW" dirty="0" smtClean="0">
                <a:latin typeface="標楷體" pitchFamily="65" charset="-120"/>
                <a:ea typeface="標楷體" pitchFamily="65" charset="-120"/>
              </a:rPr>
              <a:t>訂定年度計畫，並列入學校行事曆，按計畫執行。</a:t>
            </a:r>
          </a:p>
        </p:txBody>
      </p:sp>
      <p:sp>
        <p:nvSpPr>
          <p:cNvPr id="11" name="文字版面配置區 4"/>
          <p:cNvSpPr txBox="1">
            <a:spLocks/>
          </p:cNvSpPr>
          <p:nvPr/>
        </p:nvSpPr>
        <p:spPr bwMode="auto">
          <a:xfrm>
            <a:off x="5364088" y="5805263"/>
            <a:ext cx="3528392" cy="901203"/>
          </a:xfrm>
          <a:prstGeom prst="rect">
            <a:avLst/>
          </a:prstGeom>
          <a:solidFill>
            <a:srgbClr val="FFC000"/>
          </a:solidFill>
          <a:ln w="9525">
            <a:noFill/>
            <a:miter lim="800000"/>
            <a:headEnd/>
            <a:tailEnd/>
          </a:ln>
        </p:spPr>
        <p:txBody>
          <a:bodyPr anchor="b"/>
          <a:lstStyle/>
          <a:p>
            <a:pPr eaLnBrk="0" hangingPunct="0">
              <a:spcBef>
                <a:spcPct val="20000"/>
              </a:spcBef>
              <a:buClr>
                <a:schemeClr val="tx2"/>
              </a:buClr>
              <a:buSzPct val="70000"/>
              <a:defRPr/>
            </a:pPr>
            <a:r>
              <a:rPr lang="zh-TW" altLang="en-US" sz="2400" b="1" kern="0" dirty="0" smtClean="0">
                <a:latin typeface="標楷體" pitchFamily="65" charset="-120"/>
                <a:ea typeface="標楷體" pitchFamily="65" charset="-120"/>
              </a:rPr>
              <a:t>教官實施交通安全</a:t>
            </a:r>
            <a:r>
              <a:rPr lang="zh-TW" altLang="en-US" sz="2400" b="1" kern="0" dirty="0">
                <a:latin typeface="標楷體" pitchFamily="65" charset="-120"/>
                <a:ea typeface="標楷體" pitchFamily="65" charset="-120"/>
              </a:rPr>
              <a:t>影片宣導</a:t>
            </a:r>
          </a:p>
        </p:txBody>
      </p:sp>
      <p:sp>
        <p:nvSpPr>
          <p:cNvPr id="72711" name="文字版面配置區 2"/>
          <p:cNvSpPr txBox="1">
            <a:spLocks/>
          </p:cNvSpPr>
          <p:nvPr/>
        </p:nvSpPr>
        <p:spPr bwMode="auto">
          <a:xfrm>
            <a:off x="127844" y="5698256"/>
            <a:ext cx="4751834" cy="1008211"/>
          </a:xfrm>
          <a:prstGeom prst="rect">
            <a:avLst/>
          </a:prstGeom>
          <a:solidFill>
            <a:srgbClr val="FFC000"/>
          </a:solidFill>
          <a:ln w="9525">
            <a:noFill/>
            <a:miter lim="800000"/>
            <a:headEnd/>
            <a:tailEnd/>
          </a:ln>
        </p:spPr>
        <p:txBody>
          <a:bodyPr anchor="b"/>
          <a:lstStyle/>
          <a:p>
            <a:pPr algn="ctr" eaLnBrk="0" hangingPunct="0">
              <a:spcBef>
                <a:spcPct val="20000"/>
              </a:spcBef>
              <a:buClr>
                <a:schemeClr val="tx2"/>
              </a:buClr>
              <a:buSzPct val="70000"/>
            </a:pPr>
            <a:r>
              <a:rPr lang="zh-TW" altLang="en-US" sz="2400" b="1" dirty="0" smtClean="0">
                <a:latin typeface="標楷體" pitchFamily="65" charset="-120"/>
                <a:ea typeface="標楷體" pitchFamily="65" charset="-120"/>
              </a:rPr>
              <a:t>開學友善校園週校長宣導</a:t>
            </a:r>
            <a:endParaRPr lang="en-US" altLang="zh-TW" sz="2400" b="1" dirty="0" smtClean="0">
              <a:latin typeface="標楷體" pitchFamily="65" charset="-120"/>
              <a:ea typeface="標楷體" pitchFamily="65" charset="-120"/>
            </a:endParaRPr>
          </a:p>
          <a:p>
            <a:pPr algn="ctr" eaLnBrk="0" hangingPunct="0">
              <a:spcBef>
                <a:spcPct val="20000"/>
              </a:spcBef>
              <a:buClr>
                <a:schemeClr val="tx2"/>
              </a:buClr>
              <a:buSzPct val="70000"/>
            </a:pPr>
            <a:r>
              <a:rPr lang="zh-TW" altLang="en-US" sz="2400" b="1" dirty="0" smtClean="0">
                <a:latin typeface="標楷體" pitchFamily="65" charset="-120"/>
                <a:ea typeface="標楷體" pitchFamily="65" charset="-120"/>
              </a:rPr>
              <a:t>交通安全教育</a:t>
            </a:r>
            <a:endParaRPr lang="zh-TW" altLang="en-US" sz="2400" b="1" dirty="0">
              <a:latin typeface="標楷體" pitchFamily="65" charset="-120"/>
              <a:ea typeface="標楷體" pitchFamily="65" charset="-120"/>
            </a:endParaRPr>
          </a:p>
        </p:txBody>
      </p:sp>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568" y="2420888"/>
            <a:ext cx="3926532" cy="3024236"/>
          </a:xfrm>
          <a:prstGeom prst="rect">
            <a:avLst/>
          </a:prstGeom>
        </p:spPr>
      </p:pic>
      <p:pic>
        <p:nvPicPr>
          <p:cNvPr id="5" name="圖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59338" y="2420889"/>
            <a:ext cx="4033142" cy="3024236"/>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標題 1"/>
          <p:cNvSpPr>
            <a:spLocks noGrp="1"/>
          </p:cNvSpPr>
          <p:nvPr>
            <p:ph type="title"/>
          </p:nvPr>
        </p:nvSpPr>
        <p:spPr>
          <a:xfrm>
            <a:off x="428625" y="214313"/>
            <a:ext cx="8229600" cy="1000125"/>
          </a:xfrm>
        </p:spPr>
        <p:txBody>
          <a:bodyPr/>
          <a:lstStyle/>
          <a:p>
            <a:pPr algn="ctr">
              <a:defRPr/>
            </a:pPr>
            <a:r>
              <a:rPr lang="zh-TW" altLang="en-US" sz="4400" b="1" dirty="0" smtClean="0">
                <a:solidFill>
                  <a:srgbClr val="CC3300"/>
                </a:solidFill>
                <a:effectLst>
                  <a:outerShdw blurRad="38100" dist="38100" dir="2700000" algn="tl">
                    <a:srgbClr val="000000"/>
                  </a:outerShdw>
                </a:effectLst>
                <a:latin typeface="標楷體" pitchFamily="65" charset="-120"/>
                <a:ea typeface="標楷體" pitchFamily="65" charset="-120"/>
              </a:rPr>
              <a:t>壹</a:t>
            </a:r>
            <a:r>
              <a:rPr lang="en-US" altLang="zh-TW" sz="4400" b="1" dirty="0" smtClean="0">
                <a:solidFill>
                  <a:srgbClr val="CC3300"/>
                </a:solidFill>
                <a:effectLst>
                  <a:outerShdw blurRad="38100" dist="38100" dir="2700000" algn="tl">
                    <a:srgbClr val="000000"/>
                  </a:outerShdw>
                </a:effectLst>
                <a:latin typeface="標楷體" pitchFamily="65" charset="-120"/>
                <a:ea typeface="標楷體" pitchFamily="65" charset="-120"/>
              </a:rPr>
              <a:t>.</a:t>
            </a:r>
            <a:r>
              <a:rPr lang="zh-TW" altLang="en-US" sz="4400" b="1" dirty="0" smtClean="0">
                <a:solidFill>
                  <a:srgbClr val="CC3300"/>
                </a:solidFill>
                <a:effectLst>
                  <a:outerShdw blurRad="38100" dist="38100" dir="2700000" algn="tl">
                    <a:srgbClr val="000000"/>
                  </a:outerShdw>
                </a:effectLst>
                <a:latin typeface="標楷體" pitchFamily="65" charset="-120"/>
                <a:ea typeface="標楷體" pitchFamily="65" charset="-120"/>
              </a:rPr>
              <a:t>組織與計畫執行</a:t>
            </a:r>
          </a:p>
        </p:txBody>
      </p:sp>
      <p:sp>
        <p:nvSpPr>
          <p:cNvPr id="74754" name="文字版面配置區 2"/>
          <p:cNvSpPr>
            <a:spLocks noGrp="1"/>
          </p:cNvSpPr>
          <p:nvPr>
            <p:ph type="body" idx="1"/>
          </p:nvPr>
        </p:nvSpPr>
        <p:spPr>
          <a:xfrm>
            <a:off x="468313" y="1556793"/>
            <a:ext cx="8331200" cy="432047"/>
          </a:xfrm>
        </p:spPr>
        <p:txBody>
          <a:bodyPr/>
          <a:lstStyle/>
          <a:p>
            <a:r>
              <a:rPr lang="zh-TW" altLang="zh-TW" dirty="0" smtClean="0">
                <a:latin typeface="標楷體" pitchFamily="65" charset="-120"/>
                <a:ea typeface="標楷體" pitchFamily="65" charset="-120"/>
              </a:rPr>
              <a:t>對於危險路段</a:t>
            </a:r>
            <a:r>
              <a:rPr lang="en-US" altLang="zh-TW" dirty="0" smtClean="0">
                <a:latin typeface="標楷體" pitchFamily="65" charset="-120"/>
                <a:ea typeface="標楷體" pitchFamily="65" charset="-120"/>
              </a:rPr>
              <a:t>(</a:t>
            </a:r>
            <a:r>
              <a:rPr lang="zh-TW" altLang="zh-TW" dirty="0" smtClean="0">
                <a:latin typeface="標楷體" pitchFamily="65" charset="-120"/>
                <a:ea typeface="標楷體" pitchFamily="65" charset="-120"/>
              </a:rPr>
              <a:t>口</a:t>
            </a:r>
            <a:r>
              <a:rPr lang="en-US" altLang="zh-TW" dirty="0" smtClean="0">
                <a:latin typeface="標楷體" pitchFamily="65" charset="-120"/>
                <a:ea typeface="標楷體" pitchFamily="65" charset="-120"/>
              </a:rPr>
              <a:t>)</a:t>
            </a:r>
            <a:r>
              <a:rPr lang="zh-TW" altLang="zh-TW" dirty="0" smtClean="0">
                <a:latin typeface="標楷體" pitchFamily="65" charset="-120"/>
                <a:ea typeface="標楷體" pitchFamily="65" charset="-120"/>
              </a:rPr>
              <a:t>提出資料分析，</a:t>
            </a:r>
            <a:r>
              <a:rPr lang="zh-TW" altLang="en-US" dirty="0" smtClean="0">
                <a:latin typeface="標楷體" pitchFamily="65" charset="-120"/>
                <a:ea typeface="標楷體" pitchFamily="65" charset="-120"/>
              </a:rPr>
              <a:t>嚴格管制人車分流</a:t>
            </a:r>
            <a:endParaRPr lang="zh-TW" altLang="en-US" dirty="0" smtClean="0"/>
          </a:p>
        </p:txBody>
      </p:sp>
      <p:sp>
        <p:nvSpPr>
          <p:cNvPr id="74756" name="文字版面配置區 4"/>
          <p:cNvSpPr txBox="1">
            <a:spLocks/>
          </p:cNvSpPr>
          <p:nvPr/>
        </p:nvSpPr>
        <p:spPr bwMode="auto">
          <a:xfrm>
            <a:off x="5508104" y="6006307"/>
            <a:ext cx="2735263" cy="500062"/>
          </a:xfrm>
          <a:prstGeom prst="rect">
            <a:avLst/>
          </a:prstGeom>
          <a:solidFill>
            <a:srgbClr val="FFC000"/>
          </a:solidFill>
          <a:ln w="9525">
            <a:noFill/>
            <a:miter lim="800000"/>
            <a:headEnd/>
            <a:tailEnd/>
          </a:ln>
        </p:spPr>
        <p:txBody>
          <a:bodyPr anchor="b"/>
          <a:lstStyle/>
          <a:p>
            <a:pPr eaLnBrk="0" hangingPunct="0">
              <a:spcBef>
                <a:spcPct val="20000"/>
              </a:spcBef>
              <a:buClr>
                <a:schemeClr val="tx2"/>
              </a:buClr>
              <a:buSzPct val="70000"/>
            </a:pPr>
            <a:r>
              <a:rPr lang="zh-TW" altLang="en-US" sz="2000" b="1" dirty="0" smtClean="0">
                <a:latin typeface="標楷體" pitchFamily="65" charset="-120"/>
                <a:ea typeface="標楷體" pitchFamily="65" charset="-120"/>
              </a:rPr>
              <a:t>人行通道</a:t>
            </a:r>
            <a:r>
              <a:rPr lang="zh-TW" altLang="zh-TW" sz="2000" b="1" dirty="0" smtClean="0">
                <a:latin typeface="標楷體" pitchFamily="65" charset="-120"/>
                <a:ea typeface="標楷體" pitchFamily="65" charset="-120"/>
              </a:rPr>
              <a:t>動</a:t>
            </a:r>
            <a:r>
              <a:rPr lang="zh-TW" altLang="zh-TW" sz="2000" b="1" dirty="0">
                <a:latin typeface="標楷體" pitchFamily="65" charset="-120"/>
                <a:ea typeface="標楷體" pitchFamily="65" charset="-120"/>
              </a:rPr>
              <a:t>線規定</a:t>
            </a:r>
            <a:endParaRPr lang="zh-TW" altLang="en-US" sz="2000" b="1" dirty="0"/>
          </a:p>
        </p:txBody>
      </p:sp>
      <p:sp>
        <p:nvSpPr>
          <p:cNvPr id="74758" name="文字版面配置區 4"/>
          <p:cNvSpPr txBox="1">
            <a:spLocks/>
          </p:cNvSpPr>
          <p:nvPr/>
        </p:nvSpPr>
        <p:spPr bwMode="auto">
          <a:xfrm>
            <a:off x="1619672" y="6006307"/>
            <a:ext cx="2520280" cy="500062"/>
          </a:xfrm>
          <a:prstGeom prst="rect">
            <a:avLst/>
          </a:prstGeom>
          <a:solidFill>
            <a:srgbClr val="FFC000"/>
          </a:solidFill>
          <a:ln w="9525">
            <a:noFill/>
            <a:miter lim="800000"/>
            <a:headEnd/>
            <a:tailEnd/>
          </a:ln>
        </p:spPr>
        <p:txBody>
          <a:bodyPr anchor="b"/>
          <a:lstStyle/>
          <a:p>
            <a:pPr eaLnBrk="0" hangingPunct="0">
              <a:spcBef>
                <a:spcPct val="20000"/>
              </a:spcBef>
              <a:buClr>
                <a:schemeClr val="tx2"/>
              </a:buClr>
              <a:buSzPct val="70000"/>
            </a:pPr>
            <a:r>
              <a:rPr lang="zh-TW" altLang="en-US" sz="2000" b="1" dirty="0" smtClean="0">
                <a:ea typeface="標楷體" pitchFamily="65" charset="-120"/>
              </a:rPr>
              <a:t>啟動紅綠燈管制</a:t>
            </a:r>
            <a:endParaRPr lang="zh-TW" altLang="en-US" sz="2000" b="1" dirty="0">
              <a:ea typeface="標楷體" pitchFamily="65" charset="-120"/>
            </a:endParaRPr>
          </a:p>
        </p:txBody>
      </p:sp>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8024" y="2088332"/>
            <a:ext cx="3866734" cy="3788940"/>
          </a:xfrm>
          <a:prstGeom prst="rect">
            <a:avLst/>
          </a:prstGeom>
        </p:spPr>
      </p:pic>
      <p:pic>
        <p:nvPicPr>
          <p:cNvPr id="5" name="圖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0148" y="2042428"/>
            <a:ext cx="4283968" cy="3834843"/>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標題 1"/>
          <p:cNvSpPr>
            <a:spLocks noGrp="1"/>
          </p:cNvSpPr>
          <p:nvPr>
            <p:ph type="title"/>
          </p:nvPr>
        </p:nvSpPr>
        <p:spPr>
          <a:xfrm>
            <a:off x="428625" y="214313"/>
            <a:ext cx="8229600" cy="1000125"/>
          </a:xfrm>
        </p:spPr>
        <p:txBody>
          <a:bodyPr/>
          <a:lstStyle/>
          <a:p>
            <a:pPr algn="ctr">
              <a:defRPr/>
            </a:pPr>
            <a:r>
              <a:rPr lang="zh-TW" altLang="en-US" sz="4400" b="1" dirty="0" smtClean="0">
                <a:solidFill>
                  <a:srgbClr val="CC3300"/>
                </a:solidFill>
                <a:effectLst>
                  <a:outerShdw blurRad="38100" dist="38100" dir="2700000" algn="tl">
                    <a:srgbClr val="000000"/>
                  </a:outerShdw>
                </a:effectLst>
                <a:latin typeface="標楷體" pitchFamily="65" charset="-120"/>
                <a:ea typeface="標楷體" pitchFamily="65" charset="-120"/>
              </a:rPr>
              <a:t>壹</a:t>
            </a:r>
            <a:r>
              <a:rPr lang="en-US" altLang="zh-TW" sz="4400" b="1" dirty="0" smtClean="0">
                <a:solidFill>
                  <a:srgbClr val="CC3300"/>
                </a:solidFill>
                <a:effectLst>
                  <a:outerShdw blurRad="38100" dist="38100" dir="2700000" algn="tl">
                    <a:srgbClr val="000000"/>
                  </a:outerShdw>
                </a:effectLst>
                <a:latin typeface="標楷體" pitchFamily="65" charset="-120"/>
                <a:ea typeface="標楷體" pitchFamily="65" charset="-120"/>
              </a:rPr>
              <a:t>.</a:t>
            </a:r>
            <a:r>
              <a:rPr lang="zh-TW" altLang="en-US" sz="4400" b="1" dirty="0" smtClean="0">
                <a:solidFill>
                  <a:srgbClr val="CC3300"/>
                </a:solidFill>
                <a:effectLst>
                  <a:outerShdw blurRad="38100" dist="38100" dir="2700000" algn="tl">
                    <a:srgbClr val="000000"/>
                  </a:outerShdw>
                </a:effectLst>
                <a:latin typeface="標楷體" pitchFamily="65" charset="-120"/>
                <a:ea typeface="標楷體" pitchFamily="65" charset="-120"/>
              </a:rPr>
              <a:t>組織與計畫執行</a:t>
            </a:r>
          </a:p>
        </p:txBody>
      </p:sp>
      <p:sp>
        <p:nvSpPr>
          <p:cNvPr id="74754" name="文字版面配置區 2"/>
          <p:cNvSpPr>
            <a:spLocks noGrp="1"/>
          </p:cNvSpPr>
          <p:nvPr>
            <p:ph type="body" idx="1"/>
          </p:nvPr>
        </p:nvSpPr>
        <p:spPr>
          <a:xfrm>
            <a:off x="1763687" y="1556793"/>
            <a:ext cx="5328593" cy="432047"/>
          </a:xfrm>
        </p:spPr>
        <p:txBody>
          <a:bodyPr/>
          <a:lstStyle/>
          <a:p>
            <a:pPr algn="ctr"/>
            <a:r>
              <a:rPr lang="zh-TW" altLang="en-US" dirty="0" smtClean="0">
                <a:latin typeface="標楷體" pitchFamily="65" charset="-120"/>
                <a:ea typeface="標楷體" pitchFamily="65" charset="-120"/>
              </a:rPr>
              <a:t>召開學生交通車研討會管制執行</a:t>
            </a:r>
          </a:p>
        </p:txBody>
      </p:sp>
      <p:sp>
        <p:nvSpPr>
          <p:cNvPr id="74756" name="文字版面配置區 4"/>
          <p:cNvSpPr txBox="1">
            <a:spLocks/>
          </p:cNvSpPr>
          <p:nvPr/>
        </p:nvSpPr>
        <p:spPr bwMode="auto">
          <a:xfrm>
            <a:off x="5004048" y="6006307"/>
            <a:ext cx="3528391" cy="500062"/>
          </a:xfrm>
          <a:prstGeom prst="rect">
            <a:avLst/>
          </a:prstGeom>
          <a:solidFill>
            <a:srgbClr val="FFC000"/>
          </a:solidFill>
          <a:ln w="9525">
            <a:noFill/>
            <a:miter lim="800000"/>
            <a:headEnd/>
            <a:tailEnd/>
          </a:ln>
        </p:spPr>
        <p:txBody>
          <a:bodyPr anchor="b"/>
          <a:lstStyle/>
          <a:p>
            <a:pPr eaLnBrk="0" hangingPunct="0">
              <a:spcBef>
                <a:spcPct val="20000"/>
              </a:spcBef>
              <a:buClr>
                <a:schemeClr val="tx2"/>
              </a:buClr>
              <a:buSzPct val="70000"/>
            </a:pPr>
            <a:r>
              <a:rPr lang="en-US" altLang="zh-TW" sz="2000" b="1" dirty="0" smtClean="0"/>
              <a:t>112</a:t>
            </a:r>
            <a:r>
              <a:rPr lang="zh-TW" altLang="en-US" sz="2000" b="1" dirty="0" smtClean="0"/>
              <a:t>學年瑋勝股份有限公司</a:t>
            </a:r>
            <a:endParaRPr lang="zh-TW" altLang="en-US" sz="2000" b="1" dirty="0"/>
          </a:p>
        </p:txBody>
      </p:sp>
      <p:sp>
        <p:nvSpPr>
          <p:cNvPr id="74758" name="文字版面配置區 4"/>
          <p:cNvSpPr txBox="1">
            <a:spLocks/>
          </p:cNvSpPr>
          <p:nvPr/>
        </p:nvSpPr>
        <p:spPr bwMode="auto">
          <a:xfrm>
            <a:off x="467544" y="6006307"/>
            <a:ext cx="3816424" cy="500062"/>
          </a:xfrm>
          <a:prstGeom prst="rect">
            <a:avLst/>
          </a:prstGeom>
          <a:solidFill>
            <a:srgbClr val="FFC000"/>
          </a:solidFill>
          <a:ln w="9525">
            <a:noFill/>
            <a:miter lim="800000"/>
            <a:headEnd/>
            <a:tailEnd/>
          </a:ln>
        </p:spPr>
        <p:txBody>
          <a:bodyPr anchor="b"/>
          <a:lstStyle/>
          <a:p>
            <a:pPr eaLnBrk="0" hangingPunct="0">
              <a:spcBef>
                <a:spcPct val="20000"/>
              </a:spcBef>
              <a:buClr>
                <a:schemeClr val="tx2"/>
              </a:buClr>
              <a:buSzPct val="70000"/>
            </a:pPr>
            <a:r>
              <a:rPr lang="en-US" altLang="zh-TW" sz="2000" b="1" dirty="0" smtClean="0">
                <a:ea typeface="標楷體" pitchFamily="65" charset="-120"/>
              </a:rPr>
              <a:t>111</a:t>
            </a:r>
            <a:r>
              <a:rPr lang="zh-TW" altLang="en-US" sz="2000" b="1" dirty="0" smtClean="0">
                <a:ea typeface="標楷體" pitchFamily="65" charset="-120"/>
              </a:rPr>
              <a:t>學年東方股份有限公司</a:t>
            </a:r>
            <a:endParaRPr lang="zh-TW" altLang="en-US" sz="2000" b="1" dirty="0">
              <a:ea typeface="標楷體" pitchFamily="65" charset="-120"/>
            </a:endParaRPr>
          </a:p>
        </p:txBody>
      </p:sp>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2088332"/>
            <a:ext cx="4320480" cy="3788940"/>
          </a:xfrm>
          <a:prstGeom prst="rect">
            <a:avLst/>
          </a:prstGeom>
        </p:spPr>
      </p:pic>
      <p:pic>
        <p:nvPicPr>
          <p:cNvPr id="3" name="圖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35512" y="2088332"/>
            <a:ext cx="3796927" cy="3788940"/>
          </a:xfrm>
          <a:prstGeom prst="rect">
            <a:avLst/>
          </a:prstGeom>
        </p:spPr>
      </p:pic>
    </p:spTree>
    <p:extLst>
      <p:ext uri="{BB962C8B-B14F-4D97-AF65-F5344CB8AC3E}">
        <p14:creationId xmlns:p14="http://schemas.microsoft.com/office/powerpoint/2010/main" val="188749148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標題 1"/>
          <p:cNvSpPr>
            <a:spLocks noGrp="1"/>
          </p:cNvSpPr>
          <p:nvPr>
            <p:ph type="title"/>
          </p:nvPr>
        </p:nvSpPr>
        <p:spPr>
          <a:xfrm>
            <a:off x="428625" y="214313"/>
            <a:ext cx="8229600" cy="1000125"/>
          </a:xfrm>
        </p:spPr>
        <p:txBody>
          <a:bodyPr/>
          <a:lstStyle/>
          <a:p>
            <a:pPr algn="ctr">
              <a:defRPr/>
            </a:pPr>
            <a:r>
              <a:rPr lang="zh-TW" altLang="en-US" sz="4400" b="1" dirty="0" smtClean="0">
                <a:solidFill>
                  <a:srgbClr val="CC3300"/>
                </a:solidFill>
                <a:effectLst>
                  <a:outerShdw blurRad="38100" dist="38100" dir="2700000" algn="tl">
                    <a:srgbClr val="000000"/>
                  </a:outerShdw>
                </a:effectLst>
                <a:latin typeface="標楷體" pitchFamily="65" charset="-120"/>
                <a:ea typeface="標楷體" pitchFamily="65" charset="-120"/>
              </a:rPr>
              <a:t>壹</a:t>
            </a:r>
            <a:r>
              <a:rPr lang="en-US" altLang="zh-TW" sz="4400" b="1" dirty="0" smtClean="0">
                <a:solidFill>
                  <a:srgbClr val="CC3300"/>
                </a:solidFill>
                <a:effectLst>
                  <a:outerShdw blurRad="38100" dist="38100" dir="2700000" algn="tl">
                    <a:srgbClr val="000000"/>
                  </a:outerShdw>
                </a:effectLst>
                <a:latin typeface="標楷體" pitchFamily="65" charset="-120"/>
                <a:ea typeface="標楷體" pitchFamily="65" charset="-120"/>
              </a:rPr>
              <a:t>.</a:t>
            </a:r>
            <a:r>
              <a:rPr lang="zh-TW" altLang="en-US" sz="4400" b="1" dirty="0" smtClean="0">
                <a:solidFill>
                  <a:srgbClr val="CC3300"/>
                </a:solidFill>
                <a:effectLst>
                  <a:outerShdw blurRad="38100" dist="38100" dir="2700000" algn="tl">
                    <a:srgbClr val="000000"/>
                  </a:outerShdw>
                </a:effectLst>
                <a:latin typeface="標楷體" pitchFamily="65" charset="-120"/>
                <a:ea typeface="標楷體" pitchFamily="65" charset="-120"/>
              </a:rPr>
              <a:t>組織與計畫執行</a:t>
            </a:r>
          </a:p>
        </p:txBody>
      </p:sp>
      <p:sp>
        <p:nvSpPr>
          <p:cNvPr id="74754" name="文字版面配置區 2"/>
          <p:cNvSpPr>
            <a:spLocks noGrp="1"/>
          </p:cNvSpPr>
          <p:nvPr>
            <p:ph type="body" idx="1"/>
          </p:nvPr>
        </p:nvSpPr>
        <p:spPr>
          <a:xfrm>
            <a:off x="899592" y="1412776"/>
            <a:ext cx="7776864" cy="1080119"/>
          </a:xfrm>
        </p:spPr>
        <p:txBody>
          <a:bodyPr/>
          <a:lstStyle/>
          <a:p>
            <a:r>
              <a:rPr lang="zh-TW" altLang="en-US" dirty="0">
                <a:latin typeface="標楷體" pitchFamily="65" charset="-120"/>
                <a:ea typeface="標楷體" pitchFamily="65" charset="-120"/>
              </a:rPr>
              <a:t>實施學生交通車、</a:t>
            </a:r>
            <a:r>
              <a:rPr lang="zh-TW" altLang="zh-TW" dirty="0">
                <a:latin typeface="標楷體" pitchFamily="65" charset="-120"/>
                <a:ea typeface="標楷體" pitchFamily="65" charset="-120"/>
              </a:rPr>
              <a:t>校外教學等活動出發前，辦理車輛安全門逃生操作演練，落實安全逃生及車內安全設施知</a:t>
            </a:r>
            <a:r>
              <a:rPr lang="zh-TW" altLang="zh-TW" dirty="0" smtClean="0">
                <a:latin typeface="標楷體" pitchFamily="65" charset="-120"/>
                <a:ea typeface="標楷體" pitchFamily="65" charset="-120"/>
              </a:rPr>
              <a:t>能</a:t>
            </a:r>
            <a:endParaRPr lang="zh-TW" altLang="en-US" dirty="0" smtClean="0"/>
          </a:p>
        </p:txBody>
      </p:sp>
      <p:sp>
        <p:nvSpPr>
          <p:cNvPr id="74756" name="文字版面配置區 4"/>
          <p:cNvSpPr txBox="1">
            <a:spLocks/>
          </p:cNvSpPr>
          <p:nvPr/>
        </p:nvSpPr>
        <p:spPr bwMode="auto">
          <a:xfrm>
            <a:off x="5220072" y="6112023"/>
            <a:ext cx="2664296" cy="500062"/>
          </a:xfrm>
          <a:prstGeom prst="rect">
            <a:avLst/>
          </a:prstGeom>
          <a:solidFill>
            <a:srgbClr val="FFC000"/>
          </a:solidFill>
          <a:ln w="9525">
            <a:noFill/>
            <a:miter lim="800000"/>
            <a:headEnd/>
            <a:tailEnd/>
          </a:ln>
        </p:spPr>
        <p:txBody>
          <a:bodyPr anchor="b"/>
          <a:lstStyle/>
          <a:p>
            <a:pPr algn="ctr" eaLnBrk="0" hangingPunct="0">
              <a:spcBef>
                <a:spcPct val="20000"/>
              </a:spcBef>
              <a:buClr>
                <a:schemeClr val="tx2"/>
              </a:buClr>
              <a:buSzPct val="70000"/>
            </a:pPr>
            <a:r>
              <a:rPr lang="zh-TW" altLang="en-US" sz="2000" b="1" dirty="0">
                <a:ea typeface="標楷體" pitchFamily="65" charset="-120"/>
              </a:rPr>
              <a:t>校外教學逃生演練</a:t>
            </a:r>
          </a:p>
        </p:txBody>
      </p:sp>
      <p:sp>
        <p:nvSpPr>
          <p:cNvPr id="74758" name="文字版面配置區 4"/>
          <p:cNvSpPr txBox="1">
            <a:spLocks/>
          </p:cNvSpPr>
          <p:nvPr/>
        </p:nvSpPr>
        <p:spPr bwMode="auto">
          <a:xfrm>
            <a:off x="1248783" y="6098677"/>
            <a:ext cx="2448272" cy="500062"/>
          </a:xfrm>
          <a:prstGeom prst="rect">
            <a:avLst/>
          </a:prstGeom>
          <a:solidFill>
            <a:srgbClr val="FFC000"/>
          </a:solidFill>
          <a:ln w="9525">
            <a:noFill/>
            <a:miter lim="800000"/>
            <a:headEnd/>
            <a:tailEnd/>
          </a:ln>
        </p:spPr>
        <p:txBody>
          <a:bodyPr anchor="b"/>
          <a:lstStyle/>
          <a:p>
            <a:pPr eaLnBrk="0" hangingPunct="0">
              <a:spcBef>
                <a:spcPct val="20000"/>
              </a:spcBef>
              <a:buClr>
                <a:schemeClr val="tx2"/>
              </a:buClr>
              <a:buSzPct val="70000"/>
            </a:pPr>
            <a:r>
              <a:rPr lang="zh-TW" altLang="en-US" sz="2000" b="1" dirty="0" smtClean="0">
                <a:ea typeface="標楷體" pitchFamily="65" charset="-120"/>
              </a:rPr>
              <a:t>交通車逃生演練</a:t>
            </a:r>
            <a:endParaRPr lang="zh-TW" altLang="en-US" sz="2000" b="1" dirty="0">
              <a:ea typeface="標楷體" pitchFamily="65" charset="-120"/>
            </a:endParaRPr>
          </a:p>
        </p:txBody>
      </p:sp>
      <p:pic>
        <p:nvPicPr>
          <p:cNvPr id="8" name="圖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9592" y="2904480"/>
            <a:ext cx="3146654" cy="3096344"/>
          </a:xfrm>
          <a:prstGeom prst="rect">
            <a:avLst/>
          </a:prstGeom>
        </p:spPr>
      </p:pic>
      <p:pic>
        <p:nvPicPr>
          <p:cNvPr id="9" name="圖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88024" y="2904480"/>
            <a:ext cx="3528392" cy="3096344"/>
          </a:xfrm>
          <a:prstGeom prst="rect">
            <a:avLst/>
          </a:prstGeom>
        </p:spPr>
      </p:pic>
    </p:spTree>
    <p:extLst>
      <p:ext uri="{BB962C8B-B14F-4D97-AF65-F5344CB8AC3E}">
        <p14:creationId xmlns:p14="http://schemas.microsoft.com/office/powerpoint/2010/main" val="97784799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2339751" y="301625"/>
            <a:ext cx="6343873" cy="1143000"/>
          </a:xfrm>
        </p:spPr>
        <p:txBody>
          <a:bodyPr/>
          <a:lstStyle/>
          <a:p>
            <a:pPr>
              <a:defRPr/>
            </a:pPr>
            <a:r>
              <a:rPr lang="zh-TW" altLang="en-US" sz="4400" b="1" dirty="0" smtClean="0">
                <a:solidFill>
                  <a:srgbClr val="0066CC"/>
                </a:solidFill>
                <a:effectLst>
                  <a:outerShdw blurRad="38100" dist="38100" dir="2700000" algn="tl">
                    <a:srgbClr val="000000">
                      <a:alpha val="43137"/>
                    </a:srgbClr>
                  </a:outerShdw>
                </a:effectLst>
                <a:latin typeface="標楷體" pitchFamily="65" charset="-120"/>
                <a:ea typeface="標楷體" pitchFamily="65" charset="-120"/>
              </a:rPr>
              <a:t>貳</a:t>
            </a:r>
            <a:r>
              <a:rPr lang="en-US" altLang="zh-TW" sz="4400" b="1" dirty="0" smtClean="0">
                <a:solidFill>
                  <a:srgbClr val="0066CC"/>
                </a:solidFill>
                <a:effectLst>
                  <a:outerShdw blurRad="38100" dist="38100" dir="2700000" algn="tl">
                    <a:srgbClr val="000000">
                      <a:alpha val="43137"/>
                    </a:srgbClr>
                  </a:outerShdw>
                </a:effectLst>
                <a:latin typeface="標楷體" pitchFamily="65" charset="-120"/>
                <a:ea typeface="標楷體" pitchFamily="65" charset="-120"/>
              </a:rPr>
              <a:t>.</a:t>
            </a:r>
            <a:r>
              <a:rPr lang="zh-TW" altLang="en-US" sz="4400" b="1" dirty="0">
                <a:solidFill>
                  <a:srgbClr val="0066CC"/>
                </a:solidFill>
                <a:effectLst>
                  <a:outerShdw blurRad="38100" dist="38100" dir="2700000" algn="tl">
                    <a:srgbClr val="C0C0C0"/>
                  </a:outerShdw>
                </a:effectLst>
                <a:latin typeface="標楷體" pitchFamily="65" charset="-120"/>
                <a:ea typeface="標楷體" pitchFamily="65" charset="-120"/>
              </a:rPr>
              <a:t>教學與輔導</a:t>
            </a:r>
            <a:endParaRPr lang="en-US" altLang="zh-TW" sz="4400" b="1" dirty="0">
              <a:solidFill>
                <a:srgbClr val="0066CC"/>
              </a:solidFill>
              <a:effectLst>
                <a:outerShdw blurRad="38100" dist="38100" dir="2700000" algn="tl">
                  <a:srgbClr val="C0C0C0"/>
                </a:outerShdw>
              </a:effectLst>
              <a:latin typeface="標楷體" pitchFamily="65" charset="-120"/>
              <a:ea typeface="標楷體" pitchFamily="65" charset="-120"/>
            </a:endParaRPr>
          </a:p>
        </p:txBody>
      </p:sp>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2276872"/>
            <a:ext cx="4284476" cy="4365104"/>
          </a:xfrm>
          <a:prstGeom prst="rect">
            <a:avLst/>
          </a:prstGeom>
        </p:spPr>
      </p:pic>
      <p:sp>
        <p:nvSpPr>
          <p:cNvPr id="4" name="文字方塊 3"/>
          <p:cNvSpPr txBox="1"/>
          <p:nvPr/>
        </p:nvSpPr>
        <p:spPr>
          <a:xfrm>
            <a:off x="1115616" y="1624787"/>
            <a:ext cx="6840760" cy="400110"/>
          </a:xfrm>
          <a:prstGeom prst="rect">
            <a:avLst/>
          </a:prstGeom>
          <a:noFill/>
        </p:spPr>
        <p:txBody>
          <a:bodyPr wrap="square" rtlCol="0">
            <a:spAutoFit/>
          </a:bodyPr>
          <a:lstStyle/>
          <a:p>
            <a:r>
              <a:rPr lang="zh-TW" altLang="en-US" sz="2000" b="1" dirty="0" smtClean="0">
                <a:solidFill>
                  <a:srgbClr val="FF0000"/>
                </a:solidFill>
                <a:latin typeface="標楷體" pitchFamily="65" charset="-120"/>
                <a:ea typeface="標楷體" pitchFamily="65" charset="-120"/>
              </a:rPr>
              <a:t>學群老師利用研討時間，研擬如何將交通安全新知融入課程</a:t>
            </a:r>
            <a:endParaRPr lang="zh-TW" altLang="en-US" sz="2000" b="1" dirty="0">
              <a:solidFill>
                <a:srgbClr val="FF0000"/>
              </a:solidFill>
              <a:latin typeface="標楷體" pitchFamily="65" charset="-120"/>
              <a:ea typeface="標楷體" pitchFamily="65" charset="-120"/>
            </a:endParaRPr>
          </a:p>
        </p:txBody>
      </p:sp>
    </p:spTree>
    <p:extLst>
      <p:ext uri="{BB962C8B-B14F-4D97-AF65-F5344CB8AC3E}">
        <p14:creationId xmlns:p14="http://schemas.microsoft.com/office/powerpoint/2010/main" val="29611917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a:xfrm>
            <a:off x="971550" y="260350"/>
            <a:ext cx="7489825" cy="1223963"/>
          </a:xfrm>
        </p:spPr>
        <p:txBody>
          <a:bodyPr anchor="ctr"/>
          <a:lstStyle/>
          <a:p>
            <a:pPr algn="ctr" eaLnBrk="1" hangingPunct="1">
              <a:defRPr/>
            </a:pPr>
            <a:r>
              <a:rPr lang="zh-TW" altLang="en-US" sz="4400" b="1" dirty="0" smtClean="0">
                <a:solidFill>
                  <a:srgbClr val="0066CC"/>
                </a:solidFill>
                <a:effectLst>
                  <a:outerShdw blurRad="38100" dist="38100" dir="2700000" algn="tl">
                    <a:srgbClr val="000000">
                      <a:alpha val="43137"/>
                    </a:srgbClr>
                  </a:outerShdw>
                </a:effectLst>
                <a:latin typeface="標楷體" pitchFamily="65" charset="-120"/>
                <a:ea typeface="標楷體" pitchFamily="65" charset="-120"/>
              </a:rPr>
              <a:t>學校現況及環境簡介</a:t>
            </a:r>
            <a:endParaRPr lang="zh-TW" altLang="en-US" sz="4400" b="1" dirty="0" smtClean="0">
              <a:solidFill>
                <a:srgbClr val="9900CC"/>
              </a:solidFill>
              <a:latin typeface="標楷體" pitchFamily="65" charset="-120"/>
              <a:ea typeface="標楷體" pitchFamily="65" charset="-120"/>
            </a:endParaRPr>
          </a:p>
        </p:txBody>
      </p:sp>
      <p:sp>
        <p:nvSpPr>
          <p:cNvPr id="21506" name="Rectangle 14"/>
          <p:cNvSpPr>
            <a:spLocks noGrp="1" noChangeArrowheads="1"/>
          </p:cNvSpPr>
          <p:nvPr>
            <p:ph type="body" sz="half" idx="4294967295"/>
          </p:nvPr>
        </p:nvSpPr>
        <p:spPr>
          <a:xfrm>
            <a:off x="323850" y="1773238"/>
            <a:ext cx="8496300" cy="3671887"/>
          </a:xfrm>
        </p:spPr>
        <p:txBody>
          <a:bodyPr/>
          <a:lstStyle/>
          <a:p>
            <a:pPr eaLnBrk="1" hangingPunct="1">
              <a:lnSpc>
                <a:spcPct val="80000"/>
              </a:lnSpc>
              <a:spcBef>
                <a:spcPct val="30000"/>
              </a:spcBef>
              <a:buFont typeface="Wingdings" pitchFamily="2" charset="2"/>
              <a:buNone/>
            </a:pPr>
            <a:r>
              <a:rPr lang="zh-TW" altLang="zh-TW" sz="2800" b="1" dirty="0" smtClean="0">
                <a:solidFill>
                  <a:srgbClr val="002060"/>
                </a:solidFill>
                <a:latin typeface="標楷體" pitchFamily="65" charset="-120"/>
                <a:ea typeface="標楷體" pitchFamily="65" charset="-120"/>
              </a:rPr>
              <a:t>壹、學校位置、面積、校內停車空間及鄰近的學校。</a:t>
            </a:r>
          </a:p>
          <a:p>
            <a:pPr eaLnBrk="1" hangingPunct="1">
              <a:lnSpc>
                <a:spcPct val="80000"/>
              </a:lnSpc>
              <a:spcBef>
                <a:spcPct val="30000"/>
              </a:spcBef>
              <a:buFont typeface="Wingdings" pitchFamily="2" charset="2"/>
              <a:buNone/>
            </a:pPr>
            <a:r>
              <a:rPr lang="zh-TW" altLang="zh-TW" sz="2800" b="1" dirty="0" smtClean="0">
                <a:solidFill>
                  <a:srgbClr val="002060"/>
                </a:solidFill>
                <a:latin typeface="標楷體" pitchFamily="65" charset="-120"/>
                <a:ea typeface="標楷體" pitchFamily="65" charset="-120"/>
              </a:rPr>
              <a:t>貳、學生人數、教職員人數。</a:t>
            </a:r>
          </a:p>
          <a:p>
            <a:pPr eaLnBrk="1" hangingPunct="1">
              <a:lnSpc>
                <a:spcPct val="80000"/>
              </a:lnSpc>
              <a:spcBef>
                <a:spcPct val="30000"/>
              </a:spcBef>
              <a:buFont typeface="Wingdings" pitchFamily="2" charset="2"/>
              <a:buNone/>
            </a:pPr>
            <a:r>
              <a:rPr lang="zh-TW" altLang="zh-TW" sz="2800" b="1" dirty="0" smtClean="0">
                <a:solidFill>
                  <a:srgbClr val="002060"/>
                </a:solidFill>
                <a:latin typeface="標楷體" pitchFamily="65" charset="-120"/>
                <a:ea typeface="標楷體" pitchFamily="65" charset="-120"/>
              </a:rPr>
              <a:t>參、學生上放學所使用之交通工具的人數及比例。</a:t>
            </a:r>
          </a:p>
          <a:p>
            <a:pPr eaLnBrk="1" hangingPunct="1">
              <a:lnSpc>
                <a:spcPct val="80000"/>
              </a:lnSpc>
              <a:spcBef>
                <a:spcPct val="30000"/>
              </a:spcBef>
              <a:buFont typeface="Wingdings" pitchFamily="2" charset="2"/>
              <a:buNone/>
            </a:pPr>
            <a:r>
              <a:rPr lang="zh-TW" altLang="zh-TW" sz="2800" b="1" dirty="0" smtClean="0">
                <a:solidFill>
                  <a:srgbClr val="002060"/>
                </a:solidFill>
                <a:latin typeface="標楷體" pitchFamily="65" charset="-120"/>
                <a:ea typeface="標楷體" pitchFamily="65" charset="-120"/>
              </a:rPr>
              <a:t>肆、學生上放學情形</a:t>
            </a:r>
            <a:r>
              <a:rPr lang="zh-TW" altLang="en-US" sz="2800" b="1" dirty="0" smtClean="0">
                <a:solidFill>
                  <a:srgbClr val="002060"/>
                </a:solidFill>
                <a:latin typeface="標楷體" pitchFamily="65" charset="-120"/>
                <a:ea typeface="標楷體" pitchFamily="65" charset="-120"/>
              </a:rPr>
              <a:t>。</a:t>
            </a:r>
            <a:endParaRPr lang="zh-TW" altLang="zh-TW" sz="2800" b="1" dirty="0" smtClean="0">
              <a:solidFill>
                <a:srgbClr val="002060"/>
              </a:solidFill>
              <a:latin typeface="標楷體" pitchFamily="65" charset="-120"/>
              <a:ea typeface="標楷體" pitchFamily="65" charset="-120"/>
            </a:endParaRPr>
          </a:p>
          <a:p>
            <a:pPr eaLnBrk="1" hangingPunct="1">
              <a:lnSpc>
                <a:spcPct val="80000"/>
              </a:lnSpc>
              <a:spcBef>
                <a:spcPct val="30000"/>
              </a:spcBef>
              <a:buFontTx/>
              <a:buNone/>
            </a:pPr>
            <a:r>
              <a:rPr lang="zh-TW" altLang="zh-TW" sz="2800" b="1" dirty="0" smtClean="0">
                <a:solidFill>
                  <a:srgbClr val="002060"/>
                </a:solidFill>
                <a:latin typeface="標楷體" pitchFamily="65" charset="-120"/>
                <a:ea typeface="標楷體" pitchFamily="65" charset="-120"/>
              </a:rPr>
              <a:t>伍、學校周邊臨接的主要道路名稱、道路特性</a:t>
            </a:r>
            <a:r>
              <a:rPr lang="zh-TW" altLang="en-US" sz="2800" b="1" dirty="0" smtClean="0">
                <a:solidFill>
                  <a:srgbClr val="002060"/>
                </a:solidFill>
                <a:latin typeface="標楷體" pitchFamily="65" charset="-120"/>
                <a:ea typeface="標楷體" pitchFamily="65" charset="-120"/>
              </a:rPr>
              <a:t>。</a:t>
            </a:r>
          </a:p>
          <a:p>
            <a:pPr eaLnBrk="1" hangingPunct="1">
              <a:lnSpc>
                <a:spcPct val="80000"/>
              </a:lnSpc>
              <a:spcBef>
                <a:spcPct val="30000"/>
              </a:spcBef>
              <a:buFontTx/>
              <a:buNone/>
            </a:pPr>
            <a:r>
              <a:rPr lang="zh-TW" altLang="zh-TW" sz="2800" b="1" dirty="0" smtClean="0">
                <a:solidFill>
                  <a:srgbClr val="002060"/>
                </a:solidFill>
                <a:latin typeface="標楷體" pitchFamily="65" charset="-120"/>
                <a:ea typeface="標楷體" pitchFamily="65" charset="-120"/>
              </a:rPr>
              <a:t>陸、上放學尖峰時段學校周邊的交通情形</a:t>
            </a:r>
            <a:r>
              <a:rPr lang="zh-TW" altLang="en-US" sz="2800" b="1" dirty="0" smtClean="0">
                <a:solidFill>
                  <a:srgbClr val="002060"/>
                </a:solidFill>
                <a:latin typeface="標楷體" pitchFamily="65" charset="-120"/>
                <a:ea typeface="標楷體" pitchFamily="65" charset="-120"/>
              </a:rPr>
              <a:t>。</a:t>
            </a:r>
            <a:endParaRPr lang="en-US" altLang="zh-TW" sz="2800" b="1" dirty="0" smtClean="0">
              <a:solidFill>
                <a:srgbClr val="002060"/>
              </a:solidFill>
              <a:latin typeface="標楷體" pitchFamily="65" charset="-120"/>
              <a:ea typeface="標楷體" pitchFamily="65" charset="-120"/>
            </a:endParaRPr>
          </a:p>
          <a:p>
            <a:pPr eaLnBrk="1" hangingPunct="1">
              <a:lnSpc>
                <a:spcPct val="80000"/>
              </a:lnSpc>
              <a:spcBef>
                <a:spcPct val="30000"/>
              </a:spcBef>
              <a:buFont typeface="Wingdings" pitchFamily="2" charset="2"/>
              <a:buNone/>
            </a:pPr>
            <a:r>
              <a:rPr lang="zh-TW" altLang="zh-TW" sz="2800" b="1" dirty="0" smtClean="0">
                <a:solidFill>
                  <a:srgbClr val="002060"/>
                </a:solidFill>
                <a:latin typeface="標楷體" pitchFamily="65" charset="-120"/>
                <a:ea typeface="標楷體" pitchFamily="65" charset="-120"/>
              </a:rPr>
              <a:t>柒、學校特殊交通安全情形及其因應作為。</a:t>
            </a:r>
          </a:p>
          <a:p>
            <a:pPr eaLnBrk="1" hangingPunct="1">
              <a:lnSpc>
                <a:spcPct val="80000"/>
              </a:lnSpc>
              <a:buFontTx/>
              <a:buNone/>
            </a:pPr>
            <a:endParaRPr lang="en-US" altLang="zh-TW" sz="2400" dirty="0" smtClean="0">
              <a:latin typeface="標楷體" pitchFamily="65" charset="-120"/>
              <a:ea typeface="標楷體" pitchFamily="65" charset="-120"/>
            </a:endParaRPr>
          </a:p>
        </p:txBody>
      </p:sp>
      <p:sp>
        <p:nvSpPr>
          <p:cNvPr id="21507" name="日期版面配置區 4"/>
          <p:cNvSpPr txBox="1">
            <a:spLocks noGrp="1"/>
          </p:cNvSpPr>
          <p:nvPr/>
        </p:nvSpPr>
        <p:spPr bwMode="auto">
          <a:xfrm>
            <a:off x="301625" y="6245225"/>
            <a:ext cx="2289175" cy="476250"/>
          </a:xfrm>
          <a:prstGeom prst="rect">
            <a:avLst/>
          </a:prstGeom>
          <a:noFill/>
          <a:ln w="9525">
            <a:noFill/>
            <a:miter lim="800000"/>
            <a:headEnd/>
            <a:tailEnd/>
          </a:ln>
        </p:spPr>
        <p:txBody>
          <a:bodyPr/>
          <a:lstStyle/>
          <a:p>
            <a:fld id="{036FE78E-3D03-4A32-B521-49A527A6ED16}" type="datetime5">
              <a:rPr kumimoji="0" lang="zh-TW" altLang="en-US" sz="1400">
                <a:latin typeface="Arial" charset="0"/>
              </a:rPr>
              <a:pPr/>
              <a:t>2024年3月14日星期四</a:t>
            </a:fld>
            <a:endParaRPr kumimoji="0" lang="zh-TW" altLang="zh-TW" sz="1400">
              <a:latin typeface="Arial" charset="0"/>
            </a:endParaRPr>
          </a:p>
        </p:txBody>
      </p:sp>
      <p:sp>
        <p:nvSpPr>
          <p:cNvPr id="21508" name="頁尾版面配置區 5"/>
          <p:cNvSpPr txBox="1">
            <a:spLocks noGrp="1"/>
          </p:cNvSpPr>
          <p:nvPr/>
        </p:nvSpPr>
        <p:spPr bwMode="auto">
          <a:xfrm>
            <a:off x="3124200" y="6245225"/>
            <a:ext cx="2895600" cy="476250"/>
          </a:xfrm>
          <a:prstGeom prst="rect">
            <a:avLst/>
          </a:prstGeom>
          <a:noFill/>
          <a:ln w="9525">
            <a:noFill/>
            <a:miter lim="800000"/>
            <a:headEnd/>
            <a:tailEnd/>
          </a:ln>
        </p:spPr>
        <p:txBody>
          <a:bodyPr/>
          <a:lstStyle/>
          <a:p>
            <a:pPr algn="ctr"/>
            <a:fld id="{C2062330-5804-446C-8A8E-F7B3BE1581C1}" type="slidenum">
              <a:rPr kumimoji="0" lang="en-US" altLang="zh-TW" sz="1400">
                <a:latin typeface="Arial" charset="0"/>
              </a:rPr>
              <a:pPr algn="ctr"/>
              <a:t>3</a:t>
            </a:fld>
            <a:endParaRPr kumimoji="0" lang="en-US" altLang="zh-TW" sz="1400">
              <a:latin typeface="Arial" charset="0"/>
            </a:endParaRP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2339751" y="301625"/>
            <a:ext cx="6343873" cy="1143000"/>
          </a:xfrm>
        </p:spPr>
        <p:txBody>
          <a:bodyPr/>
          <a:lstStyle/>
          <a:p>
            <a:pPr>
              <a:defRPr/>
            </a:pPr>
            <a:r>
              <a:rPr lang="zh-TW" altLang="en-US" sz="4400" b="1" dirty="0" smtClean="0">
                <a:solidFill>
                  <a:srgbClr val="0066CC"/>
                </a:solidFill>
                <a:effectLst>
                  <a:outerShdw blurRad="38100" dist="38100" dir="2700000" algn="tl">
                    <a:srgbClr val="000000">
                      <a:alpha val="43137"/>
                    </a:srgbClr>
                  </a:outerShdw>
                </a:effectLst>
                <a:latin typeface="標楷體" pitchFamily="65" charset="-120"/>
                <a:ea typeface="標楷體" pitchFamily="65" charset="-120"/>
              </a:rPr>
              <a:t>貳</a:t>
            </a:r>
            <a:r>
              <a:rPr lang="en-US" altLang="zh-TW" sz="4400" b="1" dirty="0" smtClean="0">
                <a:solidFill>
                  <a:srgbClr val="0066CC"/>
                </a:solidFill>
                <a:effectLst>
                  <a:outerShdw blurRad="38100" dist="38100" dir="2700000" algn="tl">
                    <a:srgbClr val="000000">
                      <a:alpha val="43137"/>
                    </a:srgbClr>
                  </a:outerShdw>
                </a:effectLst>
                <a:latin typeface="標楷體" pitchFamily="65" charset="-120"/>
                <a:ea typeface="標楷體" pitchFamily="65" charset="-120"/>
              </a:rPr>
              <a:t>.</a:t>
            </a:r>
            <a:r>
              <a:rPr lang="zh-TW" altLang="en-US" sz="4400" b="1" dirty="0">
                <a:solidFill>
                  <a:srgbClr val="0066CC"/>
                </a:solidFill>
                <a:effectLst>
                  <a:outerShdw blurRad="38100" dist="38100" dir="2700000" algn="tl">
                    <a:srgbClr val="C0C0C0"/>
                  </a:outerShdw>
                </a:effectLst>
                <a:latin typeface="標楷體" pitchFamily="65" charset="-120"/>
                <a:ea typeface="標楷體" pitchFamily="65" charset="-120"/>
              </a:rPr>
              <a:t>教學與輔導</a:t>
            </a:r>
            <a:endParaRPr lang="en-US" altLang="zh-TW" sz="4400" b="1" dirty="0">
              <a:solidFill>
                <a:srgbClr val="0066CC"/>
              </a:solidFill>
              <a:effectLst>
                <a:outerShdw blurRad="38100" dist="38100" dir="2700000" algn="tl">
                  <a:srgbClr val="C0C0C0"/>
                </a:outerShdw>
              </a:effectLst>
              <a:latin typeface="標楷體" pitchFamily="65" charset="-120"/>
              <a:ea typeface="標楷體" pitchFamily="65" charset="-120"/>
            </a:endParaRPr>
          </a:p>
        </p:txBody>
      </p:sp>
      <p:pic>
        <p:nvPicPr>
          <p:cNvPr id="6" name="圖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1772816"/>
            <a:ext cx="4032448" cy="3816424"/>
          </a:xfrm>
          <a:prstGeom prst="rect">
            <a:avLst/>
          </a:prstGeom>
        </p:spPr>
      </p:pic>
      <p:sp>
        <p:nvSpPr>
          <p:cNvPr id="10" name="文字版面配置區 4"/>
          <p:cNvSpPr txBox="1">
            <a:spLocks/>
          </p:cNvSpPr>
          <p:nvPr/>
        </p:nvSpPr>
        <p:spPr bwMode="auto">
          <a:xfrm>
            <a:off x="4860032" y="6063254"/>
            <a:ext cx="4032448" cy="426667"/>
          </a:xfrm>
          <a:prstGeom prst="rect">
            <a:avLst/>
          </a:prstGeom>
          <a:solidFill>
            <a:srgbClr val="FFC000"/>
          </a:solidFill>
          <a:ln w="9525">
            <a:noFill/>
            <a:miter lim="800000"/>
            <a:headEnd/>
            <a:tailEnd/>
          </a:ln>
        </p:spPr>
        <p:txBody>
          <a:bodyPr anchor="b"/>
          <a:lstStyle/>
          <a:p>
            <a:pPr eaLnBrk="0" hangingPunct="0">
              <a:spcBef>
                <a:spcPct val="20000"/>
              </a:spcBef>
              <a:buClr>
                <a:schemeClr val="tx2"/>
              </a:buClr>
              <a:buSzPct val="70000"/>
            </a:pPr>
            <a:r>
              <a:rPr lang="zh-TW" altLang="en-US" sz="2000" b="1" dirty="0" smtClean="0">
                <a:ea typeface="標楷體" pitchFamily="65" charset="-120"/>
              </a:rPr>
              <a:t>相關交通安全資訊上傳至校內網站</a:t>
            </a:r>
            <a:endParaRPr lang="zh-TW" altLang="en-US" sz="2000" b="1" dirty="0">
              <a:ea typeface="標楷體" pitchFamily="65" charset="-120"/>
            </a:endParaRPr>
          </a:p>
        </p:txBody>
      </p:sp>
      <p:sp>
        <p:nvSpPr>
          <p:cNvPr id="11" name="文字版面配置區 4"/>
          <p:cNvSpPr txBox="1">
            <a:spLocks/>
          </p:cNvSpPr>
          <p:nvPr/>
        </p:nvSpPr>
        <p:spPr bwMode="auto">
          <a:xfrm>
            <a:off x="1115616" y="5941736"/>
            <a:ext cx="2448272" cy="500062"/>
          </a:xfrm>
          <a:prstGeom prst="rect">
            <a:avLst/>
          </a:prstGeom>
          <a:solidFill>
            <a:srgbClr val="FFC000"/>
          </a:solidFill>
          <a:ln w="9525">
            <a:noFill/>
            <a:miter lim="800000"/>
            <a:headEnd/>
            <a:tailEnd/>
          </a:ln>
        </p:spPr>
        <p:txBody>
          <a:bodyPr anchor="b"/>
          <a:lstStyle/>
          <a:p>
            <a:pPr eaLnBrk="0" hangingPunct="0">
              <a:spcBef>
                <a:spcPct val="20000"/>
              </a:spcBef>
              <a:buClr>
                <a:schemeClr val="tx2"/>
              </a:buClr>
              <a:buSzPct val="70000"/>
            </a:pPr>
            <a:r>
              <a:rPr lang="zh-TW" altLang="en-US" sz="2000" b="1" dirty="0" smtClean="0">
                <a:ea typeface="標楷體" pitchFamily="65" charset="-120"/>
              </a:rPr>
              <a:t>公佈欄張貼海報</a:t>
            </a:r>
            <a:endParaRPr lang="zh-TW" altLang="en-US" sz="2000" b="1" dirty="0">
              <a:ea typeface="標楷體" pitchFamily="65" charset="-120"/>
            </a:endParaRPr>
          </a:p>
        </p:txBody>
      </p:sp>
      <p:pic>
        <p:nvPicPr>
          <p:cNvPr id="2" name="圖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9992" y="1844824"/>
            <a:ext cx="4392488" cy="3744416"/>
          </a:xfrm>
          <a:prstGeom prst="rect">
            <a:avLst/>
          </a:prstGeom>
        </p:spPr>
      </p:pic>
    </p:spTree>
    <p:extLst>
      <p:ext uri="{BB962C8B-B14F-4D97-AF65-F5344CB8AC3E}">
        <p14:creationId xmlns:p14="http://schemas.microsoft.com/office/powerpoint/2010/main" val="74722725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971550" y="476250"/>
            <a:ext cx="7313613" cy="895350"/>
          </a:xfrm>
        </p:spPr>
        <p:txBody>
          <a:bodyPr/>
          <a:lstStyle/>
          <a:p>
            <a:pPr algn="ctr" eaLnBrk="1" hangingPunct="1">
              <a:defRPr/>
            </a:pPr>
            <a:r>
              <a:rPr lang="zh-TW" altLang="en-US" sz="4400" b="1" dirty="0">
                <a:solidFill>
                  <a:srgbClr val="0066CC"/>
                </a:solidFill>
                <a:effectLst>
                  <a:outerShdw blurRad="38100" dist="38100" dir="2700000" algn="tl">
                    <a:srgbClr val="000000">
                      <a:alpha val="43137"/>
                    </a:srgbClr>
                  </a:outerShdw>
                </a:effectLst>
                <a:latin typeface="標楷體" pitchFamily="65" charset="-120"/>
                <a:ea typeface="標楷體" pitchFamily="65" charset="-120"/>
              </a:rPr>
              <a:t>貳</a:t>
            </a:r>
            <a:r>
              <a:rPr lang="en-US" altLang="zh-TW" sz="4400" b="1" dirty="0">
                <a:solidFill>
                  <a:srgbClr val="0066CC"/>
                </a:solidFill>
                <a:effectLst>
                  <a:outerShdw blurRad="38100" dist="38100" dir="2700000" algn="tl">
                    <a:srgbClr val="000000">
                      <a:alpha val="43137"/>
                    </a:srgbClr>
                  </a:outerShdw>
                </a:effectLst>
                <a:latin typeface="標楷體" pitchFamily="65" charset="-120"/>
                <a:ea typeface="標楷體" pitchFamily="65" charset="-120"/>
              </a:rPr>
              <a:t>.</a:t>
            </a:r>
            <a:r>
              <a:rPr lang="zh-TW" altLang="en-US" sz="4400" b="1" dirty="0">
                <a:solidFill>
                  <a:srgbClr val="0066CC"/>
                </a:solidFill>
                <a:effectLst>
                  <a:outerShdw blurRad="38100" dist="38100" dir="2700000" algn="tl">
                    <a:srgbClr val="000000">
                      <a:alpha val="43137"/>
                    </a:srgbClr>
                  </a:outerShdw>
                </a:effectLst>
                <a:latin typeface="標楷體" pitchFamily="65" charset="-120"/>
                <a:ea typeface="標楷體" pitchFamily="65" charset="-120"/>
              </a:rPr>
              <a:t>教學與活動</a:t>
            </a:r>
            <a:endParaRPr lang="zh-TW" altLang="en-US" sz="4400" dirty="0" smtClean="0">
              <a:latin typeface="標楷體" pitchFamily="65" charset="-120"/>
              <a:ea typeface="標楷體" pitchFamily="65" charset="-120"/>
            </a:endParaRPr>
          </a:p>
        </p:txBody>
      </p:sp>
      <p:sp>
        <p:nvSpPr>
          <p:cNvPr id="173058" name="Rectangle 3"/>
          <p:cNvSpPr>
            <a:spLocks noGrp="1" noChangeArrowheads="1"/>
          </p:cNvSpPr>
          <p:nvPr>
            <p:ph sz="half" idx="1"/>
          </p:nvPr>
        </p:nvSpPr>
        <p:spPr>
          <a:xfrm>
            <a:off x="2375570" y="1484784"/>
            <a:ext cx="4680892" cy="575518"/>
          </a:xfrm>
        </p:spPr>
        <p:txBody>
          <a:bodyPr/>
          <a:lstStyle/>
          <a:p>
            <a:pPr>
              <a:buFont typeface="Wingdings" pitchFamily="2" charset="2"/>
              <a:buNone/>
            </a:pPr>
            <a:r>
              <a:rPr lang="zh-TW" altLang="en-US" sz="2400" b="1" dirty="0" smtClean="0">
                <a:latin typeface="標楷體" pitchFamily="65" charset="-120"/>
                <a:ea typeface="標楷體" pitchFamily="65" charset="-120"/>
              </a:rPr>
              <a:t>運用集會時機加強交通安全</a:t>
            </a:r>
            <a:r>
              <a:rPr lang="zh-TW" altLang="zh-TW" sz="2400" b="1" dirty="0" smtClean="0">
                <a:latin typeface="標楷體" pitchFamily="65" charset="-120"/>
                <a:ea typeface="標楷體" pitchFamily="65" charset="-120"/>
              </a:rPr>
              <a:t>宣導</a:t>
            </a:r>
            <a:endParaRPr lang="en-US" altLang="zh-TW" sz="2400" b="1" dirty="0" smtClean="0">
              <a:latin typeface="標楷體" pitchFamily="65" charset="-120"/>
              <a:ea typeface="標楷體" pitchFamily="65" charset="-120"/>
            </a:endParaRPr>
          </a:p>
        </p:txBody>
      </p:sp>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7584" y="2276872"/>
            <a:ext cx="3744416" cy="3456384"/>
          </a:xfrm>
          <a:prstGeom prst="rect">
            <a:avLst/>
          </a:prstGeom>
        </p:spPr>
      </p:pic>
      <p:pic>
        <p:nvPicPr>
          <p:cNvPr id="4" name="圖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04048" y="2276872"/>
            <a:ext cx="3672408" cy="3456384"/>
          </a:xfrm>
          <a:prstGeom prst="rect">
            <a:avLst/>
          </a:prstGeom>
        </p:spPr>
      </p:pic>
    </p:spTree>
    <p:extLst>
      <p:ext uri="{BB962C8B-B14F-4D97-AF65-F5344CB8AC3E}">
        <p14:creationId xmlns:p14="http://schemas.microsoft.com/office/powerpoint/2010/main" val="44650544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algn="ctr" eaLnBrk="1" hangingPunct="1">
              <a:defRPr/>
            </a:pPr>
            <a:r>
              <a:rPr lang="zh-TW" altLang="en-US" sz="4000" b="1" dirty="0">
                <a:solidFill>
                  <a:srgbClr val="0066CC"/>
                </a:solidFill>
                <a:effectLst>
                  <a:outerShdw blurRad="38100" dist="38100" dir="2700000" algn="tl">
                    <a:srgbClr val="000000">
                      <a:alpha val="43137"/>
                    </a:srgbClr>
                  </a:outerShdw>
                </a:effectLst>
                <a:latin typeface="標楷體" pitchFamily="65" charset="-120"/>
                <a:ea typeface="標楷體" pitchFamily="65" charset="-120"/>
              </a:rPr>
              <a:t>貳</a:t>
            </a:r>
            <a:r>
              <a:rPr lang="en-US" altLang="zh-TW" sz="4000" b="1" dirty="0">
                <a:solidFill>
                  <a:srgbClr val="0066CC"/>
                </a:solidFill>
                <a:effectLst>
                  <a:outerShdw blurRad="38100" dist="38100" dir="2700000" algn="tl">
                    <a:srgbClr val="000000">
                      <a:alpha val="43137"/>
                    </a:srgbClr>
                  </a:outerShdw>
                </a:effectLst>
                <a:latin typeface="標楷體" pitchFamily="65" charset="-120"/>
                <a:ea typeface="標楷體" pitchFamily="65" charset="-120"/>
              </a:rPr>
              <a:t>.</a:t>
            </a:r>
            <a:r>
              <a:rPr lang="zh-TW" altLang="en-US" sz="4000" b="1" dirty="0">
                <a:solidFill>
                  <a:srgbClr val="0066CC"/>
                </a:solidFill>
                <a:effectLst>
                  <a:outerShdw blurRad="38100" dist="38100" dir="2700000" algn="tl">
                    <a:srgbClr val="000000">
                      <a:alpha val="43137"/>
                    </a:srgbClr>
                  </a:outerShdw>
                </a:effectLst>
                <a:latin typeface="標楷體" pitchFamily="65" charset="-120"/>
                <a:ea typeface="標楷體" pitchFamily="65" charset="-120"/>
              </a:rPr>
              <a:t>教學與活動</a:t>
            </a:r>
            <a:endParaRPr lang="zh-TW" altLang="en-US" sz="4000" dirty="0" smtClean="0">
              <a:ea typeface="標楷體" pitchFamily="65" charset="-120"/>
            </a:endParaRPr>
          </a:p>
        </p:txBody>
      </p:sp>
      <p:sp>
        <p:nvSpPr>
          <p:cNvPr id="101378" name="Rectangle 3"/>
          <p:cNvSpPr>
            <a:spLocks noGrp="1" noChangeArrowheads="1"/>
          </p:cNvSpPr>
          <p:nvPr>
            <p:ph type="body" idx="1"/>
          </p:nvPr>
        </p:nvSpPr>
        <p:spPr>
          <a:xfrm>
            <a:off x="323850" y="2219002"/>
            <a:ext cx="8640763" cy="3658270"/>
          </a:xfrm>
        </p:spPr>
        <p:txBody>
          <a:bodyPr/>
          <a:lstStyle/>
          <a:p>
            <a:pPr>
              <a:buFont typeface="Wingdings" pitchFamily="2" charset="2"/>
              <a:buNone/>
            </a:pPr>
            <a:r>
              <a:rPr lang="en-US" altLang="zh-TW" sz="2800" b="1" dirty="0" smtClean="0">
                <a:latin typeface="標楷體" pitchFamily="65" charset="-120"/>
                <a:ea typeface="標楷體" pitchFamily="65" charset="-120"/>
              </a:rPr>
              <a:t>1</a:t>
            </a:r>
            <a:r>
              <a:rPr lang="zh-TW" altLang="en-US" sz="2800" b="1" dirty="0" smtClean="0">
                <a:latin typeface="標楷體" pitchFamily="65" charset="-120"/>
                <a:ea typeface="標楷體" pitchFamily="65" charset="-120"/>
              </a:rPr>
              <a:t>、</a:t>
            </a:r>
            <a:r>
              <a:rPr lang="zh-TW" altLang="zh-TW" sz="2800" b="1" dirty="0" smtClean="0">
                <a:latin typeface="標楷體" pitchFamily="65" charset="-120"/>
                <a:ea typeface="標楷體" pitchFamily="65" charset="-120"/>
              </a:rPr>
              <a:t>生</a:t>
            </a:r>
            <a:r>
              <a:rPr lang="zh-TW" altLang="en-US" sz="2800" b="1" dirty="0" smtClean="0">
                <a:latin typeface="標楷體" pitchFamily="65" charset="-120"/>
                <a:ea typeface="標楷體" pitchFamily="65" charset="-120"/>
              </a:rPr>
              <a:t>輔</a:t>
            </a:r>
            <a:r>
              <a:rPr lang="zh-TW" altLang="zh-TW" sz="2800" b="1" dirty="0" smtClean="0">
                <a:latin typeface="標楷體" pitchFamily="65" charset="-120"/>
                <a:ea typeface="標楷體" pitchFamily="65" charset="-120"/>
              </a:rPr>
              <a:t>組長</a:t>
            </a:r>
            <a:r>
              <a:rPr lang="zh-TW" altLang="en-US" sz="2800" b="1" dirty="0" smtClean="0">
                <a:latin typeface="標楷體" pitchFamily="65" charset="-120"/>
                <a:ea typeface="標楷體" pitchFamily="65" charset="-120"/>
              </a:rPr>
              <a:t>熊老師</a:t>
            </a:r>
            <a:r>
              <a:rPr lang="zh-TW" altLang="zh-TW" sz="2800" b="1" dirty="0" smtClean="0">
                <a:latin typeface="標楷體" pitchFamily="65" charset="-120"/>
                <a:ea typeface="標楷體" pitchFamily="65" charset="-120"/>
              </a:rPr>
              <a:t>參加「</a:t>
            </a:r>
            <a:r>
              <a:rPr lang="zh-TW" altLang="en-US" sz="2800" b="1" dirty="0" smtClean="0">
                <a:latin typeface="標楷體" pitchFamily="65" charset="-120"/>
                <a:ea typeface="標楷體" pitchFamily="65" charset="-120"/>
              </a:rPr>
              <a:t>交通</a:t>
            </a:r>
            <a:r>
              <a:rPr lang="zh-TW" altLang="zh-TW" sz="2800" b="1" dirty="0" smtClean="0">
                <a:latin typeface="標楷體" pitchFamily="65" charset="-120"/>
                <a:ea typeface="標楷體" pitchFamily="65" charset="-120"/>
              </a:rPr>
              <a:t>安全種子</a:t>
            </a:r>
            <a:r>
              <a:rPr lang="zh-TW" altLang="en-US" sz="2800" b="1" dirty="0" smtClean="0">
                <a:latin typeface="標楷體" pitchFamily="65" charset="-120"/>
                <a:ea typeface="標楷體" pitchFamily="65" charset="-120"/>
              </a:rPr>
              <a:t>師資增能</a:t>
            </a:r>
            <a:r>
              <a:rPr lang="zh-TW" altLang="zh-TW" sz="2800" b="1" dirty="0" smtClean="0">
                <a:latin typeface="標楷體" pitchFamily="65" charset="-120"/>
                <a:ea typeface="標楷體" pitchFamily="65" charset="-120"/>
              </a:rPr>
              <a:t>」研習活動；利用職教員工會議回饋有關交通安全知能。</a:t>
            </a:r>
            <a:endParaRPr lang="en-US" altLang="zh-TW" sz="2800" b="1" dirty="0" smtClean="0">
              <a:latin typeface="標楷體" pitchFamily="65" charset="-120"/>
              <a:ea typeface="標楷體" pitchFamily="65" charset="-120"/>
            </a:endParaRPr>
          </a:p>
          <a:p>
            <a:pPr>
              <a:buFont typeface="Wingdings" pitchFamily="2" charset="2"/>
              <a:buNone/>
            </a:pPr>
            <a:r>
              <a:rPr lang="en-US" altLang="zh-TW" sz="2800" b="1" dirty="0" smtClean="0">
                <a:latin typeface="標楷體" pitchFamily="65" charset="-120"/>
                <a:ea typeface="標楷體" pitchFamily="65" charset="-120"/>
              </a:rPr>
              <a:t>2</a:t>
            </a:r>
            <a:r>
              <a:rPr lang="zh-TW" altLang="en-US" sz="2800" b="1" dirty="0" smtClean="0">
                <a:latin typeface="標楷體" pitchFamily="65" charset="-120"/>
                <a:ea typeface="標楷體" pitchFamily="65" charset="-120"/>
              </a:rPr>
              <a:t>、學務創新人力張建新、董智威參加交通安全研習，針對校園交通安全動、靜態研提改善建議</a:t>
            </a:r>
            <a:r>
              <a:rPr lang="en-US" altLang="zh-TW" sz="2800" b="1" dirty="0" smtClean="0">
                <a:latin typeface="標楷體" pitchFamily="65" charset="-120"/>
                <a:ea typeface="標楷體" pitchFamily="65" charset="-120"/>
              </a:rPr>
              <a:t>(</a:t>
            </a:r>
            <a:r>
              <a:rPr lang="zh-TW" altLang="en-US" sz="2800" b="1" dirty="0" smtClean="0">
                <a:latin typeface="標楷體" pitchFamily="65" charset="-120"/>
                <a:ea typeface="標楷體" pitchFamily="65" charset="-120"/>
              </a:rPr>
              <a:t>校園危安停等空間提案</a:t>
            </a:r>
            <a:r>
              <a:rPr lang="en-US" altLang="zh-TW" sz="2800" b="1" dirty="0" smtClean="0">
                <a:latin typeface="標楷體" pitchFamily="65" charset="-120"/>
                <a:ea typeface="標楷體" pitchFamily="65" charset="-120"/>
              </a:rPr>
              <a:t>)</a:t>
            </a:r>
            <a:r>
              <a:rPr lang="zh-TW" altLang="en-US" sz="2800" b="1" dirty="0" smtClean="0">
                <a:latin typeface="標楷體" pitchFamily="65" charset="-120"/>
                <a:ea typeface="標楷體" pitchFamily="65" charset="-120"/>
              </a:rPr>
              <a:t>。</a:t>
            </a:r>
            <a:endParaRPr lang="en-US" altLang="zh-TW" sz="2500" dirty="0" smtClean="0"/>
          </a:p>
        </p:txBody>
      </p:sp>
    </p:spTree>
    <p:extLst>
      <p:ext uri="{BB962C8B-B14F-4D97-AF65-F5344CB8AC3E}">
        <p14:creationId xmlns:p14="http://schemas.microsoft.com/office/powerpoint/2010/main" val="339809242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1285875" y="214313"/>
            <a:ext cx="7313613" cy="1143000"/>
          </a:xfrm>
        </p:spPr>
        <p:txBody>
          <a:bodyPr/>
          <a:lstStyle/>
          <a:p>
            <a:pPr algn="ctr" eaLnBrk="1" hangingPunct="1">
              <a:defRPr/>
            </a:pPr>
            <a:r>
              <a:rPr lang="zh-TW" altLang="en-US" sz="4400" b="1" dirty="0" smtClean="0">
                <a:solidFill>
                  <a:srgbClr val="0066CC"/>
                </a:solidFill>
                <a:effectLst>
                  <a:outerShdw blurRad="38100" dist="38100" dir="2700000" algn="tl">
                    <a:srgbClr val="000000">
                      <a:alpha val="43137"/>
                    </a:srgbClr>
                  </a:outerShdw>
                </a:effectLst>
                <a:latin typeface="標楷體" pitchFamily="65" charset="-120"/>
                <a:ea typeface="標楷體" pitchFamily="65" charset="-120"/>
              </a:rPr>
              <a:t>貳</a:t>
            </a:r>
            <a:r>
              <a:rPr lang="en-US" altLang="zh-TW" sz="4400" b="1" dirty="0" smtClean="0">
                <a:solidFill>
                  <a:srgbClr val="0066CC"/>
                </a:solidFill>
                <a:effectLst>
                  <a:outerShdw blurRad="38100" dist="38100" dir="2700000" algn="tl">
                    <a:srgbClr val="000000">
                      <a:alpha val="43137"/>
                    </a:srgbClr>
                  </a:outerShdw>
                </a:effectLst>
                <a:latin typeface="標楷體" pitchFamily="65" charset="-120"/>
                <a:ea typeface="標楷體" pitchFamily="65" charset="-120"/>
              </a:rPr>
              <a:t>.</a:t>
            </a:r>
            <a:r>
              <a:rPr lang="zh-TW" altLang="en-US" sz="4400" b="1" dirty="0">
                <a:solidFill>
                  <a:srgbClr val="0066CC"/>
                </a:solidFill>
                <a:effectLst>
                  <a:outerShdw blurRad="38100" dist="38100" dir="2700000" algn="tl">
                    <a:srgbClr val="C0C0C0"/>
                  </a:outerShdw>
                </a:effectLst>
                <a:latin typeface="標楷體" pitchFamily="65" charset="-120"/>
                <a:ea typeface="標楷體" pitchFamily="65" charset="-120"/>
              </a:rPr>
              <a:t>教學與輔導</a:t>
            </a:r>
            <a:endParaRPr lang="zh-TW" altLang="en-US" sz="4000" dirty="0" smtClean="0">
              <a:ea typeface="標楷體" pitchFamily="65" charset="-120"/>
            </a:endParaRPr>
          </a:p>
        </p:txBody>
      </p:sp>
      <p:sp>
        <p:nvSpPr>
          <p:cNvPr id="103426" name="Rectangle 3"/>
          <p:cNvSpPr>
            <a:spLocks noGrp="1" noChangeArrowheads="1"/>
          </p:cNvSpPr>
          <p:nvPr>
            <p:ph type="body" idx="1"/>
          </p:nvPr>
        </p:nvSpPr>
        <p:spPr>
          <a:xfrm>
            <a:off x="539750" y="1500188"/>
            <a:ext cx="8424863" cy="1423987"/>
          </a:xfrm>
        </p:spPr>
        <p:txBody>
          <a:bodyPr/>
          <a:lstStyle/>
          <a:p>
            <a:pPr>
              <a:buFont typeface="Wingdings" pitchFamily="2" charset="2"/>
              <a:buNone/>
            </a:pPr>
            <a:r>
              <a:rPr lang="zh-TW" altLang="zh-TW" sz="2800" b="1" dirty="0" smtClean="0">
                <a:latin typeface="標楷體" pitchFamily="65" charset="-120"/>
                <a:ea typeface="標楷體" pitchFamily="65" charset="-120"/>
              </a:rPr>
              <a:t>交通安全教育佈置，利用校園空間於走廊、</a:t>
            </a:r>
            <a:r>
              <a:rPr lang="zh-TW" altLang="en-US" sz="2800" b="1" dirty="0" smtClean="0">
                <a:latin typeface="標楷體" pitchFamily="65" charset="-120"/>
                <a:ea typeface="標楷體" pitchFamily="65" charset="-120"/>
              </a:rPr>
              <a:t>開關、牆面</a:t>
            </a:r>
            <a:r>
              <a:rPr lang="zh-TW" altLang="zh-TW" sz="2800" b="1" dirty="0" smtClean="0">
                <a:latin typeface="標楷體" pitchFamily="65" charset="-120"/>
                <a:ea typeface="標楷體" pitchFamily="65" charset="-120"/>
              </a:rPr>
              <a:t>等設置相關交通安全標誌</a:t>
            </a:r>
            <a:r>
              <a:rPr lang="zh-TW" altLang="en-US" sz="2800" b="1" dirty="0" smtClean="0">
                <a:latin typeface="標楷體" pitchFamily="65" charset="-120"/>
                <a:ea typeface="標楷體" pitchFamily="65" charset="-120"/>
              </a:rPr>
              <a:t>；大</a:t>
            </a:r>
            <a:r>
              <a:rPr lang="zh-TW" altLang="zh-TW" sz="2800" b="1" dirty="0" smtClean="0">
                <a:latin typeface="標楷體" pitchFamily="65" charset="-120"/>
                <a:ea typeface="標楷體" pitchFamily="65" charset="-120"/>
              </a:rPr>
              <a:t>門口等繪設標線，進行情境教學。</a:t>
            </a:r>
          </a:p>
          <a:p>
            <a:pPr>
              <a:buFont typeface="Wingdings" pitchFamily="2" charset="2"/>
              <a:buNone/>
            </a:pPr>
            <a:r>
              <a:rPr lang="zh-TW" altLang="zh-TW" sz="2800" dirty="0" smtClean="0"/>
              <a:t> </a:t>
            </a:r>
            <a:endParaRPr lang="en-US" altLang="zh-TW" sz="2500" dirty="0" smtClean="0"/>
          </a:p>
        </p:txBody>
      </p:sp>
      <p:sp>
        <p:nvSpPr>
          <p:cNvPr id="103432" name="矩形 8"/>
          <p:cNvSpPr>
            <a:spLocks noChangeArrowheads="1"/>
          </p:cNvSpPr>
          <p:nvPr/>
        </p:nvSpPr>
        <p:spPr bwMode="auto">
          <a:xfrm>
            <a:off x="5786438" y="6357938"/>
            <a:ext cx="2241550" cy="400050"/>
          </a:xfrm>
          <a:prstGeom prst="rect">
            <a:avLst/>
          </a:prstGeom>
          <a:solidFill>
            <a:schemeClr val="accent2"/>
          </a:solidFill>
          <a:ln w="9525">
            <a:noFill/>
            <a:miter lim="800000"/>
            <a:headEnd/>
            <a:tailEnd/>
          </a:ln>
        </p:spPr>
        <p:txBody>
          <a:bodyPr>
            <a:spAutoFit/>
          </a:bodyPr>
          <a:lstStyle/>
          <a:p>
            <a:r>
              <a:rPr lang="zh-TW" altLang="zh-TW" sz="2000" b="1">
                <a:latin typeface="標楷體" pitchFamily="65" charset="-120"/>
                <a:ea typeface="標楷體" pitchFamily="65" charset="-120"/>
              </a:rPr>
              <a:t>設置交通安全標誌</a:t>
            </a:r>
            <a:endParaRPr lang="zh-TW" altLang="en-US" sz="2000" b="1">
              <a:latin typeface="標楷體" pitchFamily="65" charset="-120"/>
              <a:ea typeface="標楷體" pitchFamily="65" charset="-120"/>
              <a:hlinkClick r:id="rId3" action="ppaction://hlinkfile"/>
            </a:endParaRPr>
          </a:p>
        </p:txBody>
      </p:sp>
      <p:sp>
        <p:nvSpPr>
          <p:cNvPr id="103433" name="矩形 10"/>
          <p:cNvSpPr>
            <a:spLocks noChangeArrowheads="1"/>
          </p:cNvSpPr>
          <p:nvPr/>
        </p:nvSpPr>
        <p:spPr bwMode="auto">
          <a:xfrm>
            <a:off x="611188" y="5949950"/>
            <a:ext cx="3532187" cy="400050"/>
          </a:xfrm>
          <a:prstGeom prst="rect">
            <a:avLst/>
          </a:prstGeom>
          <a:solidFill>
            <a:schemeClr val="accent2"/>
          </a:solidFill>
          <a:ln w="9525">
            <a:noFill/>
            <a:miter lim="800000"/>
            <a:headEnd/>
            <a:tailEnd/>
          </a:ln>
        </p:spPr>
        <p:txBody>
          <a:bodyPr>
            <a:spAutoFit/>
          </a:bodyPr>
          <a:lstStyle/>
          <a:p>
            <a:r>
              <a:rPr lang="zh-TW" altLang="zh-TW" sz="2000" b="1">
                <a:latin typeface="標楷體" pitchFamily="65" charset="-120"/>
                <a:ea typeface="標楷體" pitchFamily="65" charset="-120"/>
              </a:rPr>
              <a:t>走廊、樓梯設置交通安全標線</a:t>
            </a:r>
            <a:endParaRPr lang="zh-TW" altLang="en-US" sz="2000" b="1">
              <a:latin typeface="標楷體" pitchFamily="65" charset="-120"/>
              <a:ea typeface="標楷體" pitchFamily="65" charset="-120"/>
              <a:hlinkClick r:id="rId3" action="ppaction://hlinkfile"/>
            </a:endParaRPr>
          </a:p>
        </p:txBody>
      </p:sp>
      <p:pic>
        <p:nvPicPr>
          <p:cNvPr id="2" name="圖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8969" y="3171138"/>
            <a:ext cx="1844799" cy="2297480"/>
          </a:xfrm>
          <a:prstGeom prst="rect">
            <a:avLst/>
          </a:prstGeom>
        </p:spPr>
      </p:pic>
      <p:pic>
        <p:nvPicPr>
          <p:cNvPr id="4" name="圖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28184" y="2564904"/>
            <a:ext cx="2210550" cy="1754974"/>
          </a:xfrm>
          <a:prstGeom prst="rect">
            <a:avLst/>
          </a:prstGeom>
        </p:spPr>
      </p:pic>
      <p:pic>
        <p:nvPicPr>
          <p:cNvPr id="5" name="圖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08204" y="4477122"/>
            <a:ext cx="1850510" cy="1872878"/>
          </a:xfrm>
          <a:prstGeom prst="rect">
            <a:avLst/>
          </a:prstGeom>
        </p:spPr>
      </p:pic>
      <p:pic>
        <p:nvPicPr>
          <p:cNvPr id="6" name="圖片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43375" y="4345403"/>
            <a:ext cx="1868785" cy="1804572"/>
          </a:xfrm>
          <a:prstGeom prst="rect">
            <a:avLst/>
          </a:prstGeom>
        </p:spPr>
      </p:pic>
      <p:pic>
        <p:nvPicPr>
          <p:cNvPr id="7" name="圖片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67844" y="2769518"/>
            <a:ext cx="2232248" cy="1550360"/>
          </a:xfrm>
          <a:prstGeom prst="rect">
            <a:avLst/>
          </a:prstGeom>
        </p:spPr>
      </p:pic>
    </p:spTree>
    <p:extLst>
      <p:ext uri="{BB962C8B-B14F-4D97-AF65-F5344CB8AC3E}">
        <p14:creationId xmlns:p14="http://schemas.microsoft.com/office/powerpoint/2010/main" val="233455215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標題 1"/>
          <p:cNvSpPr>
            <a:spLocks noGrp="1"/>
          </p:cNvSpPr>
          <p:nvPr>
            <p:ph type="title"/>
          </p:nvPr>
        </p:nvSpPr>
        <p:spPr>
          <a:xfrm>
            <a:off x="611560" y="333375"/>
            <a:ext cx="7868864" cy="1143000"/>
          </a:xfrm>
        </p:spPr>
        <p:txBody>
          <a:bodyPr/>
          <a:lstStyle/>
          <a:p>
            <a:pPr algn="ctr"/>
            <a:r>
              <a:rPr lang="en-US" altLang="zh-TW" b="1" dirty="0" err="1" smtClean="0">
                <a:solidFill>
                  <a:srgbClr val="663300"/>
                </a:solidFill>
                <a:latin typeface="標楷體" pitchFamily="65" charset="-120"/>
                <a:ea typeface="標楷體" pitchFamily="65" charset="-120"/>
              </a:rPr>
              <a:t>交通安全</a:t>
            </a:r>
            <a:r>
              <a:rPr lang="zh-TW" altLang="en-US" b="1" dirty="0" smtClean="0">
                <a:solidFill>
                  <a:srgbClr val="663300"/>
                </a:solidFill>
                <a:latin typeface="標楷體" pitchFamily="65" charset="-120"/>
                <a:ea typeface="標楷體" pitchFamily="65" charset="-120"/>
              </a:rPr>
              <a:t>列入彈性課程選修融入教學</a:t>
            </a:r>
          </a:p>
        </p:txBody>
      </p:sp>
      <p:pic>
        <p:nvPicPr>
          <p:cNvPr id="10" name="圖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1626" y="1484784"/>
            <a:ext cx="6954790" cy="4176463"/>
          </a:xfrm>
          <a:prstGeom prst="rect">
            <a:avLst/>
          </a:prstGeom>
        </p:spPr>
      </p:pic>
    </p:spTree>
    <p:extLst>
      <p:ext uri="{BB962C8B-B14F-4D97-AF65-F5344CB8AC3E}">
        <p14:creationId xmlns:p14="http://schemas.microsoft.com/office/powerpoint/2010/main" val="252326367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algn="ctr" eaLnBrk="1" hangingPunct="1">
              <a:defRPr/>
            </a:pPr>
            <a:r>
              <a:rPr lang="zh-TW" altLang="en-US" sz="4400" b="1" dirty="0" smtClean="0">
                <a:solidFill>
                  <a:srgbClr val="0066CC"/>
                </a:solidFill>
                <a:effectLst>
                  <a:outerShdw blurRad="38100" dist="38100" dir="2700000" algn="tl">
                    <a:srgbClr val="000000">
                      <a:alpha val="43137"/>
                    </a:srgbClr>
                  </a:outerShdw>
                </a:effectLst>
                <a:latin typeface="標楷體" pitchFamily="65" charset="-120"/>
                <a:ea typeface="標楷體" pitchFamily="65" charset="-120"/>
              </a:rPr>
              <a:t>貳</a:t>
            </a:r>
            <a:r>
              <a:rPr lang="en-US" altLang="zh-TW" sz="4400" b="1" dirty="0" smtClean="0">
                <a:solidFill>
                  <a:srgbClr val="0066CC"/>
                </a:solidFill>
                <a:effectLst>
                  <a:outerShdw blurRad="38100" dist="38100" dir="2700000" algn="tl">
                    <a:srgbClr val="000000">
                      <a:alpha val="43137"/>
                    </a:srgbClr>
                  </a:outerShdw>
                </a:effectLst>
                <a:latin typeface="標楷體" pitchFamily="65" charset="-120"/>
                <a:ea typeface="標楷體" pitchFamily="65" charset="-120"/>
              </a:rPr>
              <a:t>.</a:t>
            </a:r>
            <a:r>
              <a:rPr lang="zh-TW" altLang="en-US" sz="4400" b="1" dirty="0">
                <a:solidFill>
                  <a:srgbClr val="0066CC"/>
                </a:solidFill>
                <a:effectLst>
                  <a:outerShdw blurRad="38100" dist="38100" dir="2700000" algn="tl">
                    <a:srgbClr val="C0C0C0"/>
                  </a:outerShdw>
                </a:effectLst>
                <a:latin typeface="標楷體" pitchFamily="65" charset="-120"/>
                <a:ea typeface="標楷體" pitchFamily="65" charset="-120"/>
              </a:rPr>
              <a:t>教學與輔導</a:t>
            </a:r>
            <a:endParaRPr lang="zh-TW" altLang="en-US" sz="4400" dirty="0" smtClean="0">
              <a:latin typeface="標楷體" pitchFamily="65" charset="-120"/>
              <a:ea typeface="標楷體" pitchFamily="65" charset="-120"/>
            </a:endParaRPr>
          </a:p>
        </p:txBody>
      </p:sp>
      <p:sp>
        <p:nvSpPr>
          <p:cNvPr id="117762" name="Rectangle 3"/>
          <p:cNvSpPr>
            <a:spLocks noGrp="1" noChangeArrowheads="1"/>
          </p:cNvSpPr>
          <p:nvPr>
            <p:ph sz="half" idx="1"/>
          </p:nvPr>
        </p:nvSpPr>
        <p:spPr>
          <a:xfrm>
            <a:off x="2771800" y="1628775"/>
            <a:ext cx="4393046" cy="720106"/>
          </a:xfrm>
        </p:spPr>
        <p:txBody>
          <a:bodyPr/>
          <a:lstStyle/>
          <a:p>
            <a:pPr>
              <a:buFont typeface="Wingdings" pitchFamily="2" charset="2"/>
              <a:buNone/>
            </a:pPr>
            <a:r>
              <a:rPr lang="en-US" altLang="zh-TW" sz="2400" b="1" dirty="0">
                <a:latin typeface="標楷體" pitchFamily="65" charset="-120"/>
                <a:ea typeface="標楷體" pitchFamily="65" charset="-120"/>
              </a:rPr>
              <a:t>  </a:t>
            </a:r>
            <a:r>
              <a:rPr lang="zh-TW" altLang="en-US" sz="2400" b="1" dirty="0">
                <a:latin typeface="標楷體" pitchFamily="65" charset="-120"/>
                <a:ea typeface="標楷體" pitchFamily="65" charset="-120"/>
              </a:rPr>
              <a:t>自備</a:t>
            </a:r>
            <a:r>
              <a:rPr lang="zh-TW" altLang="zh-TW" sz="2400" b="1" dirty="0">
                <a:latin typeface="標楷體" pitchFamily="65" charset="-120"/>
                <a:ea typeface="標楷體" pitchFamily="65" charset="-120"/>
              </a:rPr>
              <a:t>交通安全</a:t>
            </a:r>
            <a:r>
              <a:rPr lang="zh-TW" altLang="zh-TW" sz="2400" b="1" dirty="0" smtClean="0">
                <a:latin typeface="標楷體" pitchFamily="65" charset="-120"/>
                <a:ea typeface="標楷體" pitchFamily="65" charset="-120"/>
              </a:rPr>
              <a:t>教育</a:t>
            </a:r>
            <a:r>
              <a:rPr lang="zh-TW" altLang="en-US" sz="2400" b="1" dirty="0" smtClean="0">
                <a:latin typeface="標楷體" pitchFamily="65" charset="-120"/>
                <a:ea typeface="標楷體" pitchFamily="65" charset="-120"/>
              </a:rPr>
              <a:t>教材宣導</a:t>
            </a:r>
            <a:endParaRPr lang="zh-TW" altLang="zh-TW" sz="2400" b="1" dirty="0" smtClean="0">
              <a:latin typeface="標楷體" pitchFamily="65" charset="-120"/>
              <a:ea typeface="標楷體" pitchFamily="65" charset="-120"/>
            </a:endParaRPr>
          </a:p>
        </p:txBody>
      </p:sp>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576" y="2348881"/>
            <a:ext cx="3888432" cy="3652874"/>
          </a:xfrm>
          <a:prstGeom prst="rect">
            <a:avLst/>
          </a:prstGeom>
        </p:spPr>
      </p:pic>
      <p:pic>
        <p:nvPicPr>
          <p:cNvPr id="3" name="圖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88024" y="2348881"/>
            <a:ext cx="3859132" cy="3600400"/>
          </a:xfrm>
          <a:prstGeom prst="rect">
            <a:avLst/>
          </a:prstGeom>
        </p:spPr>
      </p:pic>
      <p:sp>
        <p:nvSpPr>
          <p:cNvPr id="10" name="矩形 8"/>
          <p:cNvSpPr>
            <a:spLocks noChangeArrowheads="1"/>
          </p:cNvSpPr>
          <p:nvPr/>
        </p:nvSpPr>
        <p:spPr bwMode="auto">
          <a:xfrm>
            <a:off x="1367086" y="6156355"/>
            <a:ext cx="2665412" cy="400110"/>
          </a:xfrm>
          <a:prstGeom prst="rect">
            <a:avLst/>
          </a:prstGeom>
          <a:solidFill>
            <a:schemeClr val="accent2"/>
          </a:solidFill>
          <a:ln w="9525">
            <a:noFill/>
            <a:miter lim="800000"/>
            <a:headEnd/>
            <a:tailEnd/>
          </a:ln>
        </p:spPr>
        <p:txBody>
          <a:bodyPr>
            <a:spAutoFit/>
          </a:bodyPr>
          <a:lstStyle/>
          <a:p>
            <a:r>
              <a:rPr lang="zh-TW" altLang="en-US" sz="2000" b="1" dirty="0" smtClean="0">
                <a:latin typeface="標楷體" pitchFamily="65" charset="-120"/>
                <a:ea typeface="標楷體" pitchFamily="65" charset="-120"/>
                <a:hlinkClick r:id="rId5" action="ppaction://hlinkfile"/>
              </a:rPr>
              <a:t>安全帽、交管器材</a:t>
            </a:r>
            <a:endParaRPr lang="zh-TW" altLang="en-US" sz="2000" b="1" dirty="0">
              <a:latin typeface="標楷體" pitchFamily="65" charset="-120"/>
              <a:ea typeface="標楷體" pitchFamily="65" charset="-120"/>
              <a:hlinkClick r:id="rId5" action="ppaction://hlinkfile"/>
            </a:endParaRPr>
          </a:p>
        </p:txBody>
      </p:sp>
      <p:sp>
        <p:nvSpPr>
          <p:cNvPr id="11" name="矩形 8"/>
          <p:cNvSpPr>
            <a:spLocks noChangeArrowheads="1"/>
          </p:cNvSpPr>
          <p:nvPr/>
        </p:nvSpPr>
        <p:spPr bwMode="auto">
          <a:xfrm>
            <a:off x="6300192" y="6143655"/>
            <a:ext cx="1729308" cy="400050"/>
          </a:xfrm>
          <a:prstGeom prst="rect">
            <a:avLst/>
          </a:prstGeom>
          <a:solidFill>
            <a:schemeClr val="accent2"/>
          </a:solidFill>
          <a:ln w="9525">
            <a:noFill/>
            <a:miter lim="800000"/>
            <a:headEnd/>
            <a:tailEnd/>
          </a:ln>
        </p:spPr>
        <p:txBody>
          <a:bodyPr wrap="square">
            <a:spAutoFit/>
          </a:bodyPr>
          <a:lstStyle/>
          <a:p>
            <a:r>
              <a:rPr lang="zh-TW" altLang="en-US" sz="2000" b="1" dirty="0" smtClean="0">
                <a:latin typeface="標楷體" pitchFamily="65" charset="-120"/>
                <a:ea typeface="標楷體" pitchFamily="65" charset="-120"/>
                <a:hlinkClick r:id="rId5" action="ppaction://hlinkfile"/>
              </a:rPr>
              <a:t>行車紀錄器</a:t>
            </a:r>
            <a:endParaRPr lang="zh-TW" altLang="en-US" sz="2000" b="1" dirty="0">
              <a:latin typeface="標楷體" pitchFamily="65" charset="-120"/>
              <a:ea typeface="標楷體" pitchFamily="65" charset="-120"/>
              <a:hlinkClick r:id="rId5" action="ppaction://hlinkfile"/>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2339751" y="301625"/>
            <a:ext cx="6343873" cy="1143000"/>
          </a:xfrm>
        </p:spPr>
        <p:txBody>
          <a:bodyPr/>
          <a:lstStyle/>
          <a:p>
            <a:pPr>
              <a:defRPr/>
            </a:pPr>
            <a:r>
              <a:rPr lang="zh-TW" altLang="en-US" sz="4400" b="1" dirty="0" smtClean="0">
                <a:solidFill>
                  <a:srgbClr val="0066CC"/>
                </a:solidFill>
                <a:effectLst>
                  <a:outerShdw blurRad="38100" dist="38100" dir="2700000" algn="tl">
                    <a:srgbClr val="000000">
                      <a:alpha val="43137"/>
                    </a:srgbClr>
                  </a:outerShdw>
                </a:effectLst>
                <a:latin typeface="標楷體" pitchFamily="65" charset="-120"/>
                <a:ea typeface="標楷體" pitchFamily="65" charset="-120"/>
              </a:rPr>
              <a:t>貳</a:t>
            </a:r>
            <a:r>
              <a:rPr lang="en-US" altLang="zh-TW" sz="4400" b="1" dirty="0" smtClean="0">
                <a:solidFill>
                  <a:srgbClr val="0066CC"/>
                </a:solidFill>
                <a:effectLst>
                  <a:outerShdw blurRad="38100" dist="38100" dir="2700000" algn="tl">
                    <a:srgbClr val="000000">
                      <a:alpha val="43137"/>
                    </a:srgbClr>
                  </a:outerShdw>
                </a:effectLst>
                <a:latin typeface="標楷體" pitchFamily="65" charset="-120"/>
                <a:ea typeface="標楷體" pitchFamily="65" charset="-120"/>
              </a:rPr>
              <a:t>.</a:t>
            </a:r>
            <a:r>
              <a:rPr lang="zh-TW" altLang="en-US" sz="4400" b="1" dirty="0">
                <a:solidFill>
                  <a:srgbClr val="0066CC"/>
                </a:solidFill>
                <a:effectLst>
                  <a:outerShdw blurRad="38100" dist="38100" dir="2700000" algn="tl">
                    <a:srgbClr val="C0C0C0"/>
                  </a:outerShdw>
                </a:effectLst>
                <a:latin typeface="標楷體" pitchFamily="65" charset="-120"/>
                <a:ea typeface="標楷體" pitchFamily="65" charset="-120"/>
              </a:rPr>
              <a:t>教學與輔導</a:t>
            </a:r>
            <a:endParaRPr lang="en-US" altLang="zh-TW" sz="4400" b="1" dirty="0">
              <a:solidFill>
                <a:srgbClr val="0066CC"/>
              </a:solidFill>
              <a:effectLst>
                <a:outerShdw blurRad="38100" dist="38100" dir="2700000" algn="tl">
                  <a:srgbClr val="C0C0C0"/>
                </a:outerShdw>
              </a:effectLst>
              <a:latin typeface="標楷體" pitchFamily="65" charset="-120"/>
              <a:ea typeface="標楷體" pitchFamily="65" charset="-120"/>
            </a:endParaRPr>
          </a:p>
        </p:txBody>
      </p:sp>
      <p:sp>
        <p:nvSpPr>
          <p:cNvPr id="97282" name="Rectangle 3"/>
          <p:cNvSpPr>
            <a:spLocks noGrp="1" noChangeArrowheads="1"/>
          </p:cNvSpPr>
          <p:nvPr>
            <p:ph type="body" idx="1"/>
          </p:nvPr>
        </p:nvSpPr>
        <p:spPr>
          <a:xfrm>
            <a:off x="785813" y="1500188"/>
            <a:ext cx="4000500" cy="4786312"/>
          </a:xfrm>
        </p:spPr>
        <p:txBody>
          <a:bodyPr/>
          <a:lstStyle/>
          <a:p>
            <a:pPr>
              <a:buFont typeface="Wingdings" pitchFamily="2" charset="2"/>
              <a:buNone/>
            </a:pPr>
            <a:endParaRPr lang="en-US" altLang="zh-TW" sz="2800" b="1" dirty="0" smtClean="0">
              <a:latin typeface="標楷體" pitchFamily="65" charset="-120"/>
              <a:ea typeface="標楷體" pitchFamily="65" charset="-120"/>
            </a:endParaRPr>
          </a:p>
          <a:p>
            <a:pPr>
              <a:buFont typeface="Wingdings" pitchFamily="2" charset="2"/>
              <a:buNone/>
            </a:pPr>
            <a:r>
              <a:rPr lang="zh-TW" altLang="zh-TW" sz="2800" b="1" dirty="0" smtClean="0">
                <a:latin typeface="標楷體" pitchFamily="65" charset="-120"/>
                <a:ea typeface="標楷體" pitchFamily="65" charset="-120"/>
              </a:rPr>
              <a:t>邀請</a:t>
            </a:r>
            <a:r>
              <a:rPr lang="zh-TW" altLang="en-US" sz="2800" b="1" dirty="0" smtClean="0">
                <a:latin typeface="標楷體" pitchFamily="65" charset="-120"/>
                <a:ea typeface="標楷體" pitchFamily="65" charset="-120"/>
              </a:rPr>
              <a:t>新豐派出所向</a:t>
            </a:r>
            <a:r>
              <a:rPr lang="zh-TW" altLang="zh-TW" sz="2800" b="1" dirty="0" smtClean="0">
                <a:latin typeface="標楷體" pitchFamily="65" charset="-120"/>
                <a:ea typeface="標楷體" pitchFamily="65" charset="-120"/>
              </a:rPr>
              <a:t>師生宣導酒駕、低頭族等</a:t>
            </a:r>
            <a:r>
              <a:rPr lang="zh-TW" altLang="en-US" sz="2800" b="1" dirty="0" smtClean="0">
                <a:latin typeface="標楷體" pitchFamily="65" charset="-120"/>
                <a:ea typeface="標楷體" pitchFamily="65" charset="-120"/>
              </a:rPr>
              <a:t>交通安全宣導</a:t>
            </a:r>
            <a:endParaRPr lang="zh-TW" altLang="zh-TW" sz="2800" b="1" dirty="0" smtClean="0">
              <a:latin typeface="標楷體" pitchFamily="65" charset="-120"/>
              <a:ea typeface="標楷體" pitchFamily="65" charset="-120"/>
            </a:endParaRPr>
          </a:p>
          <a:p>
            <a:pPr>
              <a:buFont typeface="Wingdings" pitchFamily="2" charset="2"/>
              <a:buNone/>
            </a:pPr>
            <a:endParaRPr lang="en-US" altLang="zh-TW" sz="2800" b="1" dirty="0" smtClean="0">
              <a:latin typeface="標楷體" pitchFamily="65" charset="-120"/>
              <a:ea typeface="標楷體" pitchFamily="65" charset="-120"/>
            </a:endParaRPr>
          </a:p>
          <a:p>
            <a:pPr>
              <a:buFont typeface="Wingdings" pitchFamily="2" charset="2"/>
              <a:buNone/>
            </a:pPr>
            <a:endParaRPr lang="en-US" altLang="zh-TW" sz="2800" b="1" dirty="0" smtClean="0">
              <a:latin typeface="標楷體" pitchFamily="65" charset="-120"/>
              <a:ea typeface="標楷體" pitchFamily="65" charset="-120"/>
            </a:endParaRPr>
          </a:p>
          <a:p>
            <a:pPr>
              <a:buFont typeface="Wingdings" pitchFamily="2" charset="2"/>
              <a:buNone/>
            </a:pPr>
            <a:r>
              <a:rPr lang="zh-TW" altLang="en-US" sz="2800" b="1" dirty="0" smtClean="0">
                <a:latin typeface="標楷體" pitchFamily="65" charset="-120"/>
                <a:ea typeface="標楷體" pitchFamily="65" charset="-120"/>
              </a:rPr>
              <a:t>教官結合全民國防課程</a:t>
            </a:r>
            <a:r>
              <a:rPr lang="zh-TW" altLang="zh-TW" sz="2800" b="1" dirty="0" smtClean="0">
                <a:latin typeface="標楷體" pitchFamily="65" charset="-120"/>
                <a:ea typeface="標楷體" pitchFamily="65" charset="-120"/>
              </a:rPr>
              <a:t>宣導「上</a:t>
            </a:r>
            <a:r>
              <a:rPr lang="zh-TW" altLang="en-US" sz="2800" b="1" dirty="0" smtClean="0">
                <a:latin typeface="標楷體" pitchFamily="65" charset="-120"/>
                <a:ea typeface="標楷體" pitchFamily="65" charset="-120"/>
              </a:rPr>
              <a:t>、</a:t>
            </a:r>
            <a:r>
              <a:rPr lang="zh-TW" altLang="zh-TW" sz="2800" b="1" dirty="0" smtClean="0">
                <a:latin typeface="標楷體" pitchFamily="65" charset="-120"/>
                <a:ea typeface="標楷體" pitchFamily="65" charset="-120"/>
              </a:rPr>
              <a:t>放學交通安全注意事項」</a:t>
            </a:r>
            <a:endParaRPr lang="en-US" altLang="zh-TW" sz="2800" b="1" dirty="0" smtClean="0">
              <a:latin typeface="標楷體" pitchFamily="65" charset="-120"/>
              <a:ea typeface="標楷體" pitchFamily="65" charset="-120"/>
            </a:endParaRPr>
          </a:p>
          <a:p>
            <a:pPr>
              <a:buFont typeface="Wingdings" pitchFamily="2" charset="2"/>
              <a:buNone/>
            </a:pPr>
            <a:endParaRPr lang="zh-TW" altLang="zh-TW" sz="2800" b="1" dirty="0" smtClean="0">
              <a:latin typeface="標楷體" pitchFamily="65" charset="-120"/>
              <a:ea typeface="標楷體" pitchFamily="65" charset="-120"/>
            </a:endParaRPr>
          </a:p>
        </p:txBody>
      </p:sp>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6096" y="1556792"/>
            <a:ext cx="2710402" cy="2453507"/>
          </a:xfrm>
          <a:prstGeom prst="rect">
            <a:avLst/>
          </a:prstGeom>
        </p:spPr>
      </p:pic>
      <p:pic>
        <p:nvPicPr>
          <p:cNvPr id="3" name="圖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6096" y="4149080"/>
            <a:ext cx="3024336" cy="2160241"/>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algn="ctr" eaLnBrk="1" hangingPunct="1">
              <a:defRPr/>
            </a:pPr>
            <a:r>
              <a:rPr lang="zh-TW" altLang="en-US" sz="4400" b="1" dirty="0" smtClean="0">
                <a:solidFill>
                  <a:srgbClr val="0066CC"/>
                </a:solidFill>
                <a:effectLst>
                  <a:outerShdw blurRad="38100" dist="38100" dir="2700000" algn="tl">
                    <a:srgbClr val="000000">
                      <a:alpha val="43137"/>
                    </a:srgbClr>
                  </a:outerShdw>
                </a:effectLst>
                <a:latin typeface="標楷體" pitchFamily="65" charset="-120"/>
                <a:ea typeface="標楷體" pitchFamily="65" charset="-120"/>
              </a:rPr>
              <a:t>貳</a:t>
            </a:r>
            <a:r>
              <a:rPr lang="en-US" altLang="zh-TW" sz="4400" b="1" dirty="0" smtClean="0">
                <a:solidFill>
                  <a:srgbClr val="0066CC"/>
                </a:solidFill>
                <a:effectLst>
                  <a:outerShdw blurRad="38100" dist="38100" dir="2700000" algn="tl">
                    <a:srgbClr val="000000">
                      <a:alpha val="43137"/>
                    </a:srgbClr>
                  </a:outerShdw>
                </a:effectLst>
                <a:latin typeface="標楷體" pitchFamily="65" charset="-120"/>
                <a:ea typeface="標楷體" pitchFamily="65" charset="-120"/>
              </a:rPr>
              <a:t>.</a:t>
            </a:r>
            <a:r>
              <a:rPr lang="zh-TW" altLang="en-US" sz="4400" b="1" dirty="0">
                <a:solidFill>
                  <a:srgbClr val="0066CC"/>
                </a:solidFill>
                <a:effectLst>
                  <a:outerShdw blurRad="38100" dist="38100" dir="2700000" algn="tl">
                    <a:srgbClr val="C0C0C0"/>
                  </a:outerShdw>
                </a:effectLst>
                <a:latin typeface="標楷體" pitchFamily="65" charset="-120"/>
                <a:ea typeface="標楷體" pitchFamily="65" charset="-120"/>
              </a:rPr>
              <a:t>教學與輔導</a:t>
            </a:r>
            <a:endParaRPr lang="zh-TW" altLang="en-US" sz="4400" dirty="0" smtClean="0">
              <a:latin typeface="標楷體" pitchFamily="65" charset="-120"/>
              <a:ea typeface="標楷體" pitchFamily="65" charset="-120"/>
            </a:endParaRPr>
          </a:p>
        </p:txBody>
      </p:sp>
      <p:sp>
        <p:nvSpPr>
          <p:cNvPr id="97282" name="Rectangle 3"/>
          <p:cNvSpPr>
            <a:spLocks noGrp="1" noChangeArrowheads="1"/>
          </p:cNvSpPr>
          <p:nvPr>
            <p:ph type="body" idx="1"/>
          </p:nvPr>
        </p:nvSpPr>
        <p:spPr>
          <a:xfrm>
            <a:off x="785813" y="1500188"/>
            <a:ext cx="4000500" cy="4786312"/>
          </a:xfrm>
        </p:spPr>
        <p:txBody>
          <a:bodyPr/>
          <a:lstStyle/>
          <a:p>
            <a:pPr>
              <a:buFont typeface="Wingdings" pitchFamily="2" charset="2"/>
              <a:buNone/>
            </a:pPr>
            <a:endParaRPr lang="en-US" altLang="zh-TW" sz="2800" b="1" dirty="0" smtClean="0">
              <a:latin typeface="標楷體" pitchFamily="65" charset="-120"/>
              <a:ea typeface="標楷體" pitchFamily="65" charset="-120"/>
            </a:endParaRPr>
          </a:p>
          <a:p>
            <a:pPr>
              <a:buFont typeface="Wingdings" pitchFamily="2" charset="2"/>
              <a:buNone/>
            </a:pPr>
            <a:r>
              <a:rPr lang="zh-TW" altLang="zh-TW" sz="2800" b="1" dirty="0" smtClean="0">
                <a:latin typeface="標楷體" pitchFamily="65" charset="-120"/>
                <a:ea typeface="標楷體" pitchFamily="65" charset="-120"/>
              </a:rPr>
              <a:t>邀請</a:t>
            </a:r>
            <a:r>
              <a:rPr lang="zh-TW" altLang="en-US" sz="2800" b="1" dirty="0" smtClean="0">
                <a:latin typeface="標楷體" pitchFamily="65" charset="-120"/>
                <a:ea typeface="標楷體" pitchFamily="65" charset="-120"/>
              </a:rPr>
              <a:t>台東監理站</a:t>
            </a:r>
            <a:r>
              <a:rPr lang="zh-TW" altLang="zh-TW" sz="2800" b="1" dirty="0" smtClean="0">
                <a:latin typeface="標楷體" pitchFamily="65" charset="-120"/>
                <a:ea typeface="標楷體" pitchFamily="65" charset="-120"/>
              </a:rPr>
              <a:t>宣導</a:t>
            </a:r>
            <a:r>
              <a:rPr lang="zh-TW" altLang="en-US" sz="2800" b="1" dirty="0" smtClean="0">
                <a:latin typeface="標楷體" pitchFamily="65" charset="-120"/>
                <a:ea typeface="標楷體" pitchFamily="65" charset="-120"/>
              </a:rPr>
              <a:t>交通安全宣導</a:t>
            </a:r>
            <a:endParaRPr lang="zh-TW" altLang="zh-TW" sz="2800" b="1" dirty="0" smtClean="0">
              <a:latin typeface="標楷體" pitchFamily="65" charset="-120"/>
              <a:ea typeface="標楷體" pitchFamily="65" charset="-120"/>
            </a:endParaRPr>
          </a:p>
          <a:p>
            <a:pPr>
              <a:buFont typeface="Wingdings" pitchFamily="2" charset="2"/>
              <a:buNone/>
            </a:pPr>
            <a:endParaRPr lang="en-US" altLang="zh-TW" sz="2800" b="1" dirty="0" smtClean="0">
              <a:latin typeface="標楷體" pitchFamily="65" charset="-120"/>
              <a:ea typeface="標楷體" pitchFamily="65" charset="-120"/>
            </a:endParaRPr>
          </a:p>
          <a:p>
            <a:pPr>
              <a:buFont typeface="Wingdings" pitchFamily="2" charset="2"/>
              <a:buNone/>
            </a:pPr>
            <a:endParaRPr lang="en-US" altLang="zh-TW" sz="2800" b="1" dirty="0" smtClean="0">
              <a:latin typeface="標楷體" pitchFamily="65" charset="-120"/>
              <a:ea typeface="標楷體" pitchFamily="65" charset="-120"/>
            </a:endParaRPr>
          </a:p>
          <a:p>
            <a:pPr>
              <a:buFont typeface="Wingdings" pitchFamily="2" charset="2"/>
              <a:buNone/>
            </a:pPr>
            <a:endParaRPr lang="en-US" altLang="zh-TW" sz="2800" b="1" dirty="0" smtClean="0">
              <a:latin typeface="標楷體" pitchFamily="65" charset="-120"/>
              <a:ea typeface="標楷體" pitchFamily="65" charset="-120"/>
            </a:endParaRPr>
          </a:p>
          <a:p>
            <a:pPr>
              <a:buFont typeface="Wingdings" pitchFamily="2" charset="2"/>
              <a:buNone/>
            </a:pPr>
            <a:r>
              <a:rPr lang="zh-TW" altLang="en-US" sz="2800" b="1" dirty="0" smtClean="0">
                <a:latin typeface="標楷體" pitchFamily="65" charset="-120"/>
                <a:ea typeface="標楷體" pitchFamily="65" charset="-120"/>
              </a:rPr>
              <a:t>台東縣校外會蒞校針對違規學生實施交通安全宣導。</a:t>
            </a:r>
            <a:endParaRPr lang="en-US" altLang="zh-TW" sz="2800" b="1" dirty="0" smtClean="0">
              <a:latin typeface="標楷體" pitchFamily="65" charset="-120"/>
              <a:ea typeface="標楷體" pitchFamily="65" charset="-120"/>
            </a:endParaRPr>
          </a:p>
          <a:p>
            <a:pPr>
              <a:buFont typeface="Wingdings" pitchFamily="2" charset="2"/>
              <a:buNone/>
            </a:pPr>
            <a:endParaRPr lang="zh-TW" altLang="zh-TW" sz="2800" b="1" dirty="0" smtClean="0">
              <a:latin typeface="標楷體" pitchFamily="65" charset="-120"/>
              <a:ea typeface="標楷體" pitchFamily="65" charset="-120"/>
            </a:endParaRPr>
          </a:p>
        </p:txBody>
      </p:sp>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0072" y="1700809"/>
            <a:ext cx="3240360" cy="2232247"/>
          </a:xfrm>
          <a:prstGeom prst="rect">
            <a:avLst/>
          </a:prstGeom>
        </p:spPr>
      </p:pic>
      <p:pic>
        <p:nvPicPr>
          <p:cNvPr id="7" name="圖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20072" y="4221088"/>
            <a:ext cx="3240360" cy="2304256"/>
          </a:xfrm>
          <a:prstGeom prst="rect">
            <a:avLst/>
          </a:prstGeom>
        </p:spPr>
      </p:pic>
    </p:spTree>
    <p:extLst>
      <p:ext uri="{BB962C8B-B14F-4D97-AF65-F5344CB8AC3E}">
        <p14:creationId xmlns:p14="http://schemas.microsoft.com/office/powerpoint/2010/main" val="27093326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algn="ctr" eaLnBrk="1" hangingPunct="1">
              <a:defRPr/>
            </a:pPr>
            <a:r>
              <a:rPr lang="zh-TW" altLang="en-US" sz="4400" b="1" dirty="0" smtClean="0">
                <a:solidFill>
                  <a:srgbClr val="0066CC"/>
                </a:solidFill>
                <a:effectLst>
                  <a:outerShdw blurRad="38100" dist="38100" dir="2700000" algn="tl">
                    <a:srgbClr val="000000">
                      <a:alpha val="43137"/>
                    </a:srgbClr>
                  </a:outerShdw>
                </a:effectLst>
                <a:latin typeface="標楷體" pitchFamily="65" charset="-120"/>
                <a:ea typeface="標楷體" pitchFamily="65" charset="-120"/>
              </a:rPr>
              <a:t>貳</a:t>
            </a:r>
            <a:r>
              <a:rPr lang="en-US" altLang="zh-TW" sz="4400" b="1" dirty="0" smtClean="0">
                <a:solidFill>
                  <a:srgbClr val="0066CC"/>
                </a:solidFill>
                <a:effectLst>
                  <a:outerShdw blurRad="38100" dist="38100" dir="2700000" algn="tl">
                    <a:srgbClr val="000000">
                      <a:alpha val="43137"/>
                    </a:srgbClr>
                  </a:outerShdw>
                </a:effectLst>
                <a:latin typeface="標楷體" pitchFamily="65" charset="-120"/>
                <a:ea typeface="標楷體" pitchFamily="65" charset="-120"/>
              </a:rPr>
              <a:t>.</a:t>
            </a:r>
            <a:r>
              <a:rPr lang="zh-TW" altLang="en-US" sz="4400" b="1" dirty="0" smtClean="0">
                <a:solidFill>
                  <a:srgbClr val="0066CC"/>
                </a:solidFill>
                <a:effectLst>
                  <a:outerShdw blurRad="38100" dist="38100" dir="2700000" algn="tl">
                    <a:srgbClr val="000000">
                      <a:alpha val="43137"/>
                    </a:srgbClr>
                  </a:outerShdw>
                </a:effectLst>
                <a:latin typeface="標楷體" pitchFamily="65" charset="-120"/>
                <a:ea typeface="標楷體" pitchFamily="65" charset="-120"/>
              </a:rPr>
              <a:t>教學與活動</a:t>
            </a:r>
            <a:endParaRPr lang="zh-TW" altLang="en-US" sz="4400" dirty="0" smtClean="0">
              <a:latin typeface="標楷體" pitchFamily="65" charset="-120"/>
              <a:ea typeface="標楷體" pitchFamily="65" charset="-120"/>
            </a:endParaRPr>
          </a:p>
        </p:txBody>
      </p:sp>
      <p:sp>
        <p:nvSpPr>
          <p:cNvPr id="132099" name="Rectangle 3"/>
          <p:cNvSpPr>
            <a:spLocks noGrp="1" noChangeArrowheads="1"/>
          </p:cNvSpPr>
          <p:nvPr>
            <p:ph sz="half" idx="1"/>
          </p:nvPr>
        </p:nvSpPr>
        <p:spPr>
          <a:xfrm>
            <a:off x="468313" y="1628775"/>
            <a:ext cx="8351837" cy="1080145"/>
          </a:xfrm>
        </p:spPr>
        <p:txBody>
          <a:bodyPr/>
          <a:lstStyle/>
          <a:p>
            <a:pPr>
              <a:buFont typeface="Wingdings" pitchFamily="2" charset="2"/>
              <a:buNone/>
            </a:pPr>
            <a:r>
              <a:rPr lang="zh-TW" altLang="zh-TW" sz="2400" b="1" dirty="0" smtClean="0">
                <a:latin typeface="標楷體" pitchFamily="65" charset="-120"/>
                <a:ea typeface="標楷體" pitchFamily="65" charset="-120"/>
              </a:rPr>
              <a:t>本校</a:t>
            </a:r>
            <a:r>
              <a:rPr lang="zh-TW" altLang="en-US" sz="2400" b="1" dirty="0" smtClean="0">
                <a:latin typeface="標楷體" pitchFamily="65" charset="-120"/>
                <a:ea typeface="標楷體" pitchFamily="65" charset="-120"/>
              </a:rPr>
              <a:t>每學年與得標負責學生專車公司實施研討會，及不定期配合台東縣聯絡處實施車輛安全稽查</a:t>
            </a:r>
            <a:r>
              <a:rPr lang="zh-TW" altLang="zh-TW" sz="2400" b="1" dirty="0" smtClean="0">
                <a:latin typeface="標楷體" pitchFamily="65" charset="-120"/>
                <a:ea typeface="標楷體" pitchFamily="65" charset="-120"/>
              </a:rPr>
              <a:t>。</a:t>
            </a:r>
            <a:endParaRPr lang="en-US" altLang="zh-TW" sz="2400" b="1" dirty="0" smtClean="0">
              <a:latin typeface="標楷體" pitchFamily="65" charset="-120"/>
              <a:ea typeface="標楷體" pitchFamily="65" charset="-120"/>
            </a:endParaRPr>
          </a:p>
        </p:txBody>
      </p:sp>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76056" y="2675384"/>
            <a:ext cx="3506694" cy="3312368"/>
          </a:xfrm>
          <a:prstGeom prst="rect">
            <a:avLst/>
          </a:prstGeom>
        </p:spPr>
      </p:pic>
      <p:pic>
        <p:nvPicPr>
          <p:cNvPr id="4" name="圖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8336" y="2708920"/>
            <a:ext cx="3384376" cy="3168352"/>
          </a:xfrm>
          <a:prstGeom prst="rect">
            <a:avLst/>
          </a:prstGeom>
        </p:spPr>
      </p:pic>
      <p:sp>
        <p:nvSpPr>
          <p:cNvPr id="9" name="矩形 8"/>
          <p:cNvSpPr>
            <a:spLocks noChangeArrowheads="1"/>
          </p:cNvSpPr>
          <p:nvPr/>
        </p:nvSpPr>
        <p:spPr bwMode="auto">
          <a:xfrm>
            <a:off x="1474540" y="6165850"/>
            <a:ext cx="2665412" cy="400110"/>
          </a:xfrm>
          <a:prstGeom prst="rect">
            <a:avLst/>
          </a:prstGeom>
          <a:solidFill>
            <a:schemeClr val="accent2"/>
          </a:solidFill>
          <a:ln w="9525">
            <a:noFill/>
            <a:miter lim="800000"/>
            <a:headEnd/>
            <a:tailEnd/>
          </a:ln>
        </p:spPr>
        <p:txBody>
          <a:bodyPr>
            <a:spAutoFit/>
          </a:bodyPr>
          <a:lstStyle/>
          <a:p>
            <a:r>
              <a:rPr lang="zh-TW" altLang="en-US" sz="2000" b="1" dirty="0" smtClean="0">
                <a:latin typeface="標楷體" pitchFamily="65" charset="-120"/>
                <a:ea typeface="標楷體" pitchFamily="65" charset="-120"/>
                <a:hlinkClick r:id="rId5" action="ppaction://hlinkfile"/>
              </a:rPr>
              <a:t>交通車安全研討會</a:t>
            </a:r>
            <a:endParaRPr lang="zh-TW" altLang="en-US" sz="2000" b="1" dirty="0">
              <a:latin typeface="標楷體" pitchFamily="65" charset="-120"/>
              <a:ea typeface="標楷體" pitchFamily="65" charset="-120"/>
              <a:hlinkClick r:id="rId5" action="ppaction://hlinkfile"/>
            </a:endParaRPr>
          </a:p>
        </p:txBody>
      </p:sp>
      <p:sp>
        <p:nvSpPr>
          <p:cNvPr id="10" name="矩形 8"/>
          <p:cNvSpPr>
            <a:spLocks noChangeArrowheads="1"/>
          </p:cNvSpPr>
          <p:nvPr/>
        </p:nvSpPr>
        <p:spPr bwMode="auto">
          <a:xfrm>
            <a:off x="5867028" y="6165850"/>
            <a:ext cx="2665412" cy="400110"/>
          </a:xfrm>
          <a:prstGeom prst="rect">
            <a:avLst/>
          </a:prstGeom>
          <a:solidFill>
            <a:schemeClr val="accent2"/>
          </a:solidFill>
          <a:ln w="9525">
            <a:noFill/>
            <a:miter lim="800000"/>
            <a:headEnd/>
            <a:tailEnd/>
          </a:ln>
        </p:spPr>
        <p:txBody>
          <a:bodyPr>
            <a:spAutoFit/>
          </a:bodyPr>
          <a:lstStyle/>
          <a:p>
            <a:r>
              <a:rPr lang="zh-TW" altLang="en-US" sz="2000" b="1" dirty="0" smtClean="0">
                <a:latin typeface="標楷體" pitchFamily="65" charset="-120"/>
                <a:ea typeface="標楷體" pitchFamily="65" charset="-120"/>
                <a:hlinkClick r:id="rId5" action="ppaction://hlinkfile"/>
              </a:rPr>
              <a:t>學生專車車輛稽查</a:t>
            </a:r>
            <a:endParaRPr lang="zh-TW" altLang="en-US" sz="2000" b="1" dirty="0">
              <a:latin typeface="標楷體" pitchFamily="65" charset="-120"/>
              <a:ea typeface="標楷體" pitchFamily="65" charset="-120"/>
              <a:hlinkClick r:id="rId5" action="ppaction://hlinkfile"/>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1370013" y="301625"/>
            <a:ext cx="7313612" cy="895350"/>
          </a:xfrm>
        </p:spPr>
        <p:txBody>
          <a:bodyPr/>
          <a:lstStyle/>
          <a:p>
            <a:pPr algn="ctr" eaLnBrk="1" hangingPunct="1">
              <a:defRPr/>
            </a:pPr>
            <a:r>
              <a:rPr lang="zh-TW" altLang="en-US" sz="4400" b="1" dirty="0">
                <a:solidFill>
                  <a:srgbClr val="0066CC"/>
                </a:solidFill>
                <a:effectLst>
                  <a:outerShdw blurRad="38100" dist="38100" dir="2700000" algn="tl">
                    <a:srgbClr val="000000">
                      <a:alpha val="43137"/>
                    </a:srgbClr>
                  </a:outerShdw>
                </a:effectLst>
                <a:latin typeface="標楷體" pitchFamily="65" charset="-120"/>
                <a:ea typeface="標楷體" pitchFamily="65" charset="-120"/>
              </a:rPr>
              <a:t>貳</a:t>
            </a:r>
            <a:r>
              <a:rPr lang="en-US" altLang="zh-TW" sz="4400" b="1" dirty="0">
                <a:solidFill>
                  <a:srgbClr val="0066CC"/>
                </a:solidFill>
                <a:effectLst>
                  <a:outerShdw blurRad="38100" dist="38100" dir="2700000" algn="tl">
                    <a:srgbClr val="000000">
                      <a:alpha val="43137"/>
                    </a:srgbClr>
                  </a:outerShdw>
                </a:effectLst>
                <a:latin typeface="標楷體" pitchFamily="65" charset="-120"/>
                <a:ea typeface="標楷體" pitchFamily="65" charset="-120"/>
              </a:rPr>
              <a:t>.</a:t>
            </a:r>
            <a:r>
              <a:rPr lang="zh-TW" altLang="en-US" sz="4400" b="1" dirty="0">
                <a:solidFill>
                  <a:srgbClr val="0066CC"/>
                </a:solidFill>
                <a:effectLst>
                  <a:outerShdw blurRad="38100" dist="38100" dir="2700000" algn="tl">
                    <a:srgbClr val="000000">
                      <a:alpha val="43137"/>
                    </a:srgbClr>
                  </a:outerShdw>
                </a:effectLst>
                <a:latin typeface="標楷體" pitchFamily="65" charset="-120"/>
                <a:ea typeface="標楷體" pitchFamily="65" charset="-120"/>
              </a:rPr>
              <a:t>教學與活動</a:t>
            </a:r>
            <a:endParaRPr lang="zh-TW" altLang="en-US" sz="4400" dirty="0" smtClean="0">
              <a:latin typeface="標楷體" pitchFamily="65" charset="-120"/>
              <a:ea typeface="標楷體" pitchFamily="65" charset="-120"/>
            </a:endParaRPr>
          </a:p>
        </p:txBody>
      </p:sp>
      <p:sp>
        <p:nvSpPr>
          <p:cNvPr id="168963" name="Rectangle 3"/>
          <p:cNvSpPr>
            <a:spLocks noGrp="1" noChangeArrowheads="1"/>
          </p:cNvSpPr>
          <p:nvPr>
            <p:ph sz="half" idx="1"/>
          </p:nvPr>
        </p:nvSpPr>
        <p:spPr>
          <a:xfrm>
            <a:off x="971600" y="1557338"/>
            <a:ext cx="7200800" cy="2159000"/>
          </a:xfrm>
        </p:spPr>
        <p:txBody>
          <a:bodyPr/>
          <a:lstStyle/>
          <a:p>
            <a:pPr>
              <a:buFont typeface="Wingdings" pitchFamily="2" charset="2"/>
              <a:buNone/>
            </a:pPr>
            <a:r>
              <a:rPr lang="zh-TW" altLang="zh-TW" b="1" dirty="0" smtClean="0">
                <a:latin typeface="標楷體" pitchFamily="65" charset="-120"/>
                <a:ea typeface="標楷體" pitchFamily="65" charset="-120"/>
              </a:rPr>
              <a:t>實施糾正與輔導：利用課餘時間實施交通安全違規學生之糾正與輔導。</a:t>
            </a:r>
            <a:endParaRPr lang="en-US" altLang="zh-TW" b="1" dirty="0" smtClean="0">
              <a:latin typeface="標楷體" pitchFamily="65" charset="-120"/>
              <a:ea typeface="標楷體" pitchFamily="65" charset="-120"/>
            </a:endParaRPr>
          </a:p>
        </p:txBody>
      </p:sp>
      <p:sp>
        <p:nvSpPr>
          <p:cNvPr id="168966" name="文字版面配置區 2"/>
          <p:cNvSpPr txBox="1">
            <a:spLocks/>
          </p:cNvSpPr>
          <p:nvPr/>
        </p:nvSpPr>
        <p:spPr bwMode="auto">
          <a:xfrm>
            <a:off x="2771800" y="6292850"/>
            <a:ext cx="3076575" cy="360363"/>
          </a:xfrm>
          <a:prstGeom prst="rect">
            <a:avLst/>
          </a:prstGeom>
          <a:solidFill>
            <a:srgbClr val="FFC000"/>
          </a:solidFill>
          <a:ln w="9525">
            <a:noFill/>
            <a:miter lim="800000"/>
            <a:headEnd/>
            <a:tailEnd/>
          </a:ln>
        </p:spPr>
        <p:txBody>
          <a:bodyPr anchor="b"/>
          <a:lstStyle/>
          <a:p>
            <a:pPr algn="ctr" eaLnBrk="0" hangingPunct="0">
              <a:spcBef>
                <a:spcPct val="20000"/>
              </a:spcBef>
              <a:buClr>
                <a:schemeClr val="tx2"/>
              </a:buClr>
              <a:buSzPct val="70000"/>
            </a:pPr>
            <a:r>
              <a:rPr lang="zh-TW" altLang="zh-TW" sz="2000" b="1" dirty="0"/>
              <a:t>違規學生之糾正與輔導</a:t>
            </a:r>
            <a:endParaRPr lang="zh-TW" altLang="en-US" sz="2000" b="1" dirty="0"/>
          </a:p>
        </p:txBody>
      </p:sp>
      <p:pic>
        <p:nvPicPr>
          <p:cNvPr id="4" name="圖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600" y="2636912"/>
            <a:ext cx="7128792" cy="3384376"/>
          </a:xfrm>
          <a:prstGeom prst="rect">
            <a:avLst/>
          </a:prstGeom>
        </p:spPr>
      </p:pic>
    </p:spTree>
    <p:extLst>
      <p:ext uri="{BB962C8B-B14F-4D97-AF65-F5344CB8AC3E}">
        <p14:creationId xmlns:p14="http://schemas.microsoft.com/office/powerpoint/2010/main" val="40799141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a:xfrm>
            <a:off x="900113" y="333375"/>
            <a:ext cx="7489825" cy="1223963"/>
          </a:xfrm>
        </p:spPr>
        <p:txBody>
          <a:bodyPr anchor="ctr"/>
          <a:lstStyle/>
          <a:p>
            <a:pPr algn="ctr" eaLnBrk="1" hangingPunct="1">
              <a:defRPr/>
            </a:pPr>
            <a:r>
              <a:rPr lang="zh-TW" altLang="zh-TW" sz="3800" b="1" dirty="0" smtClean="0">
                <a:solidFill>
                  <a:srgbClr val="663300"/>
                </a:solidFill>
                <a:effectLst>
                  <a:outerShdw blurRad="38100" dist="38100" dir="2700000" algn="tl">
                    <a:srgbClr val="C0C0C0"/>
                  </a:outerShdw>
                </a:effectLst>
                <a:latin typeface="標楷體" pitchFamily="65" charset="-120"/>
                <a:ea typeface="標楷體" pitchFamily="65" charset="-120"/>
              </a:rPr>
              <a:t>學校位置</a:t>
            </a:r>
            <a:endParaRPr lang="zh-TW" altLang="en-US" sz="3800" b="1" dirty="0" smtClean="0">
              <a:solidFill>
                <a:srgbClr val="663300"/>
              </a:solidFill>
              <a:effectLst>
                <a:outerShdw blurRad="38100" dist="38100" dir="2700000" algn="tl">
                  <a:srgbClr val="C0C0C0"/>
                </a:outerShdw>
              </a:effectLst>
              <a:latin typeface="標楷體" pitchFamily="65" charset="-120"/>
              <a:ea typeface="標楷體" pitchFamily="65" charset="-120"/>
            </a:endParaRPr>
          </a:p>
        </p:txBody>
      </p:sp>
      <p:sp>
        <p:nvSpPr>
          <p:cNvPr id="23554" name="Rectangle 14"/>
          <p:cNvSpPr>
            <a:spLocks noGrp="1" noChangeArrowheads="1"/>
          </p:cNvSpPr>
          <p:nvPr>
            <p:ph type="body" sz="half" idx="4294967295"/>
          </p:nvPr>
        </p:nvSpPr>
        <p:spPr>
          <a:xfrm>
            <a:off x="611560" y="1484313"/>
            <a:ext cx="8064896" cy="1080592"/>
          </a:xfrm>
        </p:spPr>
        <p:txBody>
          <a:bodyPr/>
          <a:lstStyle/>
          <a:p>
            <a:pPr lvl="0">
              <a:buNone/>
            </a:pPr>
            <a:r>
              <a:rPr lang="zh-TW" altLang="zh-TW" sz="2800" b="1" dirty="0">
                <a:latin typeface="標楷體" pitchFamily="65" charset="-120"/>
                <a:ea typeface="標楷體" pitchFamily="65" charset="-120"/>
              </a:rPr>
              <a:t>本校地理位置</a:t>
            </a:r>
            <a:r>
              <a:rPr lang="zh-TW" altLang="en-US" sz="2800" b="1" dirty="0" smtClean="0">
                <a:latin typeface="標楷體" pitchFamily="65" charset="-120"/>
                <a:ea typeface="標楷體" pitchFamily="65" charset="-120"/>
              </a:rPr>
              <a:t>位於花蓮與台東海線中間</a:t>
            </a:r>
            <a:r>
              <a:rPr lang="zh-TW" altLang="zh-TW" sz="2800" b="1" dirty="0" smtClean="0">
                <a:latin typeface="標楷體" pitchFamily="65" charset="-120"/>
                <a:ea typeface="標楷體" pitchFamily="65" charset="-120"/>
              </a:rPr>
              <a:t>，</a:t>
            </a:r>
            <a:r>
              <a:rPr lang="zh-TW" altLang="zh-TW" sz="2800" b="1" dirty="0">
                <a:latin typeface="標楷體" pitchFamily="65" charset="-120"/>
                <a:ea typeface="標楷體" pitchFamily="65" charset="-120"/>
              </a:rPr>
              <a:t>僅上下班時間</a:t>
            </a:r>
            <a:r>
              <a:rPr lang="zh-TW" altLang="en-US" sz="2800" b="1" dirty="0">
                <a:latin typeface="標楷體" pitchFamily="65" charset="-120"/>
                <a:ea typeface="標楷體" pitchFamily="65" charset="-120"/>
              </a:rPr>
              <a:t>車輛較</a:t>
            </a:r>
            <a:r>
              <a:rPr lang="zh-TW" altLang="en-US" sz="2800" b="1" dirty="0" smtClean="0">
                <a:latin typeface="標楷體" pitchFamily="65" charset="-120"/>
                <a:ea typeface="標楷體" pitchFamily="65" charset="-120"/>
              </a:rPr>
              <a:t>多，主要道路為台</a:t>
            </a:r>
            <a:r>
              <a:rPr lang="en-US" altLang="zh-TW" sz="2800" b="1" dirty="0" smtClean="0">
                <a:latin typeface="標楷體" pitchFamily="65" charset="-120"/>
                <a:ea typeface="標楷體" pitchFamily="65" charset="-120"/>
              </a:rPr>
              <a:t>11</a:t>
            </a:r>
            <a:r>
              <a:rPr lang="zh-TW" altLang="en-US" sz="2800" b="1" dirty="0" smtClean="0">
                <a:latin typeface="標楷體" pitchFamily="65" charset="-120"/>
                <a:ea typeface="標楷體" pitchFamily="65" charset="-120"/>
              </a:rPr>
              <a:t>線及太平路。</a:t>
            </a:r>
            <a:endParaRPr lang="en-US" altLang="zh-TW" sz="2400" dirty="0" smtClean="0">
              <a:latin typeface="標楷體" pitchFamily="65" charset="-120"/>
              <a:ea typeface="標楷體" pitchFamily="65" charset="-120"/>
              <a:cs typeface="Times New Roman" pitchFamily="18" charset="0"/>
            </a:endParaRPr>
          </a:p>
        </p:txBody>
      </p:sp>
      <p:sp>
        <p:nvSpPr>
          <p:cNvPr id="23555" name="日期版面配置區 4"/>
          <p:cNvSpPr txBox="1">
            <a:spLocks noGrp="1"/>
          </p:cNvSpPr>
          <p:nvPr/>
        </p:nvSpPr>
        <p:spPr bwMode="auto">
          <a:xfrm>
            <a:off x="301625" y="6245225"/>
            <a:ext cx="2289175" cy="476250"/>
          </a:xfrm>
          <a:prstGeom prst="rect">
            <a:avLst/>
          </a:prstGeom>
          <a:noFill/>
          <a:ln w="9525">
            <a:noFill/>
            <a:miter lim="800000"/>
            <a:headEnd/>
            <a:tailEnd/>
          </a:ln>
        </p:spPr>
        <p:txBody>
          <a:bodyPr/>
          <a:lstStyle/>
          <a:p>
            <a:fld id="{4FAC03F6-B5BC-475E-AEC4-D4C744A38571}" type="datetime5">
              <a:rPr kumimoji="0" lang="zh-TW" altLang="en-US" sz="1400">
                <a:latin typeface="Arial" charset="0"/>
              </a:rPr>
              <a:pPr/>
              <a:t>2024年3月14日星期四</a:t>
            </a:fld>
            <a:endParaRPr kumimoji="0" lang="zh-TW" altLang="zh-TW" sz="1400">
              <a:latin typeface="Arial" charset="0"/>
            </a:endParaRPr>
          </a:p>
        </p:txBody>
      </p:sp>
      <p:sp>
        <p:nvSpPr>
          <p:cNvPr id="23556" name="頁尾版面配置區 5"/>
          <p:cNvSpPr txBox="1">
            <a:spLocks noGrp="1"/>
          </p:cNvSpPr>
          <p:nvPr/>
        </p:nvSpPr>
        <p:spPr bwMode="auto">
          <a:xfrm>
            <a:off x="3124200" y="6245225"/>
            <a:ext cx="2895600" cy="476250"/>
          </a:xfrm>
          <a:prstGeom prst="rect">
            <a:avLst/>
          </a:prstGeom>
          <a:noFill/>
          <a:ln w="9525">
            <a:noFill/>
            <a:miter lim="800000"/>
            <a:headEnd/>
            <a:tailEnd/>
          </a:ln>
        </p:spPr>
        <p:txBody>
          <a:bodyPr/>
          <a:lstStyle/>
          <a:p>
            <a:pPr algn="ctr"/>
            <a:fld id="{D77AB886-33C5-46DA-9284-B23A83A8E159}" type="slidenum">
              <a:rPr kumimoji="0" lang="en-US" altLang="zh-TW" sz="1400">
                <a:latin typeface="Arial" charset="0"/>
              </a:rPr>
              <a:pPr algn="ctr"/>
              <a:t>4</a:t>
            </a:fld>
            <a:endParaRPr kumimoji="0" lang="en-US" altLang="zh-TW" sz="1400">
              <a:latin typeface="Arial" charset="0"/>
            </a:endParaRPr>
          </a:p>
        </p:txBody>
      </p:sp>
      <p:pic>
        <p:nvPicPr>
          <p:cNvPr id="7" name="圖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625" y="2780928"/>
            <a:ext cx="8734871" cy="3920254"/>
          </a:xfrm>
          <a:prstGeom prst="rect">
            <a:avLst/>
          </a:prstGeom>
        </p:spPr>
      </p:pic>
      <p:sp>
        <p:nvSpPr>
          <p:cNvPr id="2" name="圓角矩形圖說文字 1"/>
          <p:cNvSpPr/>
          <p:nvPr/>
        </p:nvSpPr>
        <p:spPr>
          <a:xfrm>
            <a:off x="5132226" y="3501008"/>
            <a:ext cx="1775148" cy="1024023"/>
          </a:xfrm>
          <a:prstGeom prst="wedgeRoundRectCallout">
            <a:avLst>
              <a:gd name="adj1" fmla="val -68052"/>
              <a:gd name="adj2" fmla="val 119550"/>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文字方塊 2"/>
          <p:cNvSpPr txBox="1"/>
          <p:nvPr/>
        </p:nvSpPr>
        <p:spPr>
          <a:xfrm>
            <a:off x="5132226" y="3689853"/>
            <a:ext cx="1775148" cy="646331"/>
          </a:xfrm>
          <a:prstGeom prst="rect">
            <a:avLst/>
          </a:prstGeom>
          <a:noFill/>
        </p:spPr>
        <p:txBody>
          <a:bodyPr wrap="square" rtlCol="0">
            <a:spAutoFit/>
          </a:bodyPr>
          <a:lstStyle/>
          <a:p>
            <a:pPr algn="dist"/>
            <a:r>
              <a:rPr lang="zh-TW" altLang="en-US" b="1" dirty="0" smtClean="0">
                <a:solidFill>
                  <a:srgbClr val="FF0000"/>
                </a:solidFill>
              </a:rPr>
              <a:t>國立成功商業水產職業學校</a:t>
            </a:r>
            <a:endParaRPr lang="zh-TW" altLang="en-US" b="1" dirty="0">
              <a:solidFill>
                <a:srgbClr val="FF0000"/>
              </a:solidFill>
            </a:endParaRP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1370013" y="301625"/>
            <a:ext cx="7313612" cy="895350"/>
          </a:xfrm>
        </p:spPr>
        <p:txBody>
          <a:bodyPr/>
          <a:lstStyle/>
          <a:p>
            <a:pPr algn="ctr" eaLnBrk="1" hangingPunct="1">
              <a:defRPr/>
            </a:pPr>
            <a:r>
              <a:rPr lang="zh-TW" altLang="en-US" sz="4400" b="1" dirty="0">
                <a:solidFill>
                  <a:srgbClr val="0066CC"/>
                </a:solidFill>
                <a:effectLst>
                  <a:outerShdw blurRad="38100" dist="38100" dir="2700000" algn="tl">
                    <a:srgbClr val="000000">
                      <a:alpha val="43137"/>
                    </a:srgbClr>
                  </a:outerShdw>
                </a:effectLst>
                <a:latin typeface="標楷體" pitchFamily="65" charset="-120"/>
                <a:ea typeface="標楷體" pitchFamily="65" charset="-120"/>
              </a:rPr>
              <a:t>貳</a:t>
            </a:r>
            <a:r>
              <a:rPr lang="en-US" altLang="zh-TW" sz="4400" b="1" dirty="0">
                <a:solidFill>
                  <a:srgbClr val="0066CC"/>
                </a:solidFill>
                <a:effectLst>
                  <a:outerShdw blurRad="38100" dist="38100" dir="2700000" algn="tl">
                    <a:srgbClr val="000000">
                      <a:alpha val="43137"/>
                    </a:srgbClr>
                  </a:outerShdw>
                </a:effectLst>
                <a:latin typeface="標楷體" pitchFamily="65" charset="-120"/>
                <a:ea typeface="標楷體" pitchFamily="65" charset="-120"/>
              </a:rPr>
              <a:t>.</a:t>
            </a:r>
            <a:r>
              <a:rPr lang="zh-TW" altLang="en-US" sz="4400" b="1" dirty="0">
                <a:solidFill>
                  <a:srgbClr val="0066CC"/>
                </a:solidFill>
                <a:effectLst>
                  <a:outerShdw blurRad="38100" dist="38100" dir="2700000" algn="tl">
                    <a:srgbClr val="000000">
                      <a:alpha val="43137"/>
                    </a:srgbClr>
                  </a:outerShdw>
                </a:effectLst>
                <a:latin typeface="標楷體" pitchFamily="65" charset="-120"/>
                <a:ea typeface="標楷體" pitchFamily="65" charset="-120"/>
              </a:rPr>
              <a:t>教學與活動</a:t>
            </a:r>
            <a:endParaRPr lang="zh-TW" altLang="en-US" sz="4400" dirty="0" smtClean="0">
              <a:latin typeface="標楷體" pitchFamily="65" charset="-120"/>
              <a:ea typeface="標楷體" pitchFamily="65" charset="-120"/>
            </a:endParaRPr>
          </a:p>
        </p:txBody>
      </p:sp>
      <p:sp>
        <p:nvSpPr>
          <p:cNvPr id="146434" name="Rectangle 3"/>
          <p:cNvSpPr>
            <a:spLocks noGrp="1" noChangeArrowheads="1"/>
          </p:cNvSpPr>
          <p:nvPr>
            <p:ph sz="half" idx="1"/>
          </p:nvPr>
        </p:nvSpPr>
        <p:spPr>
          <a:xfrm>
            <a:off x="971550" y="1557338"/>
            <a:ext cx="7561263" cy="1223962"/>
          </a:xfrm>
        </p:spPr>
        <p:txBody>
          <a:bodyPr/>
          <a:lstStyle/>
          <a:p>
            <a:pPr>
              <a:buFont typeface="Wingdings" pitchFamily="2" charset="2"/>
              <a:buNone/>
            </a:pPr>
            <a:r>
              <a:rPr lang="zh-TW" altLang="zh-TW" b="1" dirty="0" smtClean="0">
                <a:latin typeface="標楷體" pitchFamily="65" charset="-120"/>
                <a:ea typeface="標楷體" pitchFamily="65" charset="-120"/>
              </a:rPr>
              <a:t>設置教職</a:t>
            </a:r>
            <a:r>
              <a:rPr lang="zh-TW" altLang="en-US" b="1" dirty="0" smtClean="0">
                <a:latin typeface="標楷體" pitchFamily="65" charset="-120"/>
                <a:ea typeface="標楷體" pitchFamily="65" charset="-120"/>
              </a:rPr>
              <a:t>員工生，</a:t>
            </a:r>
            <a:r>
              <a:rPr lang="zh-TW" altLang="zh-TW" b="1" dirty="0" smtClean="0">
                <a:latin typeface="標楷體" pitchFamily="65" charset="-120"/>
                <a:ea typeface="標楷體" pitchFamily="65" charset="-120"/>
              </a:rPr>
              <a:t>汽車</a:t>
            </a:r>
            <a:r>
              <a:rPr lang="zh-TW" altLang="en-US" b="1" dirty="0" smtClean="0">
                <a:latin typeface="標楷體" pitchFamily="65" charset="-120"/>
                <a:ea typeface="標楷體" pitchFamily="65" charset="-120"/>
              </a:rPr>
              <a:t>、</a:t>
            </a:r>
            <a:r>
              <a:rPr lang="zh-TW" altLang="zh-TW" b="1" dirty="0" smtClean="0">
                <a:latin typeface="標楷體" pitchFamily="65" charset="-120"/>
                <a:ea typeface="標楷體" pitchFamily="65" charset="-120"/>
              </a:rPr>
              <a:t>機車停</a:t>
            </a:r>
            <a:r>
              <a:rPr lang="zh-TW" altLang="en-US" b="1" dirty="0" smtClean="0">
                <a:latin typeface="標楷體" pitchFamily="65" charset="-120"/>
                <a:ea typeface="標楷體" pitchFamily="65" charset="-120"/>
              </a:rPr>
              <a:t>車場</a:t>
            </a:r>
            <a:r>
              <a:rPr lang="zh-TW" altLang="zh-TW" b="1" dirty="0" smtClean="0">
                <a:latin typeface="標楷體" pitchFamily="65" charset="-120"/>
                <a:ea typeface="標楷體" pitchFamily="65" charset="-120"/>
              </a:rPr>
              <a:t>，</a:t>
            </a:r>
            <a:r>
              <a:rPr lang="zh-TW" altLang="en-US" b="1" dirty="0" smtClean="0">
                <a:latin typeface="標楷體" pitchFamily="65" charset="-120"/>
                <a:ea typeface="標楷體" pitchFamily="65" charset="-120"/>
              </a:rPr>
              <a:t>無</a:t>
            </a:r>
            <a:r>
              <a:rPr lang="zh-TW" altLang="zh-TW" b="1" dirty="0" smtClean="0">
                <a:latin typeface="標楷體" pitchFamily="65" charset="-120"/>
                <a:ea typeface="標楷體" pitchFamily="65" charset="-120"/>
              </a:rPr>
              <a:t>障礙專用停車格，自行車停車位等提供車輛停放。</a:t>
            </a:r>
          </a:p>
        </p:txBody>
      </p:sp>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560" y="2636913"/>
            <a:ext cx="4248472" cy="3672408"/>
          </a:xfrm>
          <a:prstGeom prst="rect">
            <a:avLst/>
          </a:prstGeom>
        </p:spPr>
      </p:pic>
      <p:pic>
        <p:nvPicPr>
          <p:cNvPr id="4" name="圖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2080" y="2636914"/>
            <a:ext cx="3459841" cy="3672407"/>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1370013" y="301625"/>
            <a:ext cx="7313612" cy="895350"/>
          </a:xfrm>
        </p:spPr>
        <p:txBody>
          <a:bodyPr/>
          <a:lstStyle/>
          <a:p>
            <a:pPr algn="ctr" eaLnBrk="1" hangingPunct="1">
              <a:defRPr/>
            </a:pPr>
            <a:r>
              <a:rPr lang="zh-TW" altLang="en-US" sz="4400" b="1" dirty="0">
                <a:solidFill>
                  <a:srgbClr val="0066CC"/>
                </a:solidFill>
                <a:effectLst>
                  <a:outerShdw blurRad="38100" dist="38100" dir="2700000" algn="tl">
                    <a:srgbClr val="000000">
                      <a:alpha val="43137"/>
                    </a:srgbClr>
                  </a:outerShdw>
                </a:effectLst>
                <a:latin typeface="標楷體" pitchFamily="65" charset="-120"/>
                <a:ea typeface="標楷體" pitchFamily="65" charset="-120"/>
              </a:rPr>
              <a:t>貳</a:t>
            </a:r>
            <a:r>
              <a:rPr lang="en-US" altLang="zh-TW" sz="4400" b="1" dirty="0">
                <a:solidFill>
                  <a:srgbClr val="0066CC"/>
                </a:solidFill>
                <a:effectLst>
                  <a:outerShdw blurRad="38100" dist="38100" dir="2700000" algn="tl">
                    <a:srgbClr val="000000">
                      <a:alpha val="43137"/>
                    </a:srgbClr>
                  </a:outerShdw>
                </a:effectLst>
                <a:latin typeface="標楷體" pitchFamily="65" charset="-120"/>
                <a:ea typeface="標楷體" pitchFamily="65" charset="-120"/>
              </a:rPr>
              <a:t>.</a:t>
            </a:r>
            <a:r>
              <a:rPr lang="zh-TW" altLang="en-US" sz="4400" b="1" dirty="0">
                <a:solidFill>
                  <a:srgbClr val="0066CC"/>
                </a:solidFill>
                <a:effectLst>
                  <a:outerShdw blurRad="38100" dist="38100" dir="2700000" algn="tl">
                    <a:srgbClr val="000000">
                      <a:alpha val="43137"/>
                    </a:srgbClr>
                  </a:outerShdw>
                </a:effectLst>
                <a:latin typeface="標楷體" pitchFamily="65" charset="-120"/>
                <a:ea typeface="標楷體" pitchFamily="65" charset="-120"/>
              </a:rPr>
              <a:t>教學與活動</a:t>
            </a:r>
            <a:endParaRPr lang="zh-TW" altLang="en-US" sz="4400" dirty="0" smtClean="0">
              <a:latin typeface="標楷體" pitchFamily="65" charset="-120"/>
              <a:ea typeface="標楷體" pitchFamily="65" charset="-120"/>
            </a:endParaRPr>
          </a:p>
        </p:txBody>
      </p:sp>
      <p:sp>
        <p:nvSpPr>
          <p:cNvPr id="148482" name="Rectangle 3"/>
          <p:cNvSpPr>
            <a:spLocks noGrp="1" noChangeArrowheads="1"/>
          </p:cNvSpPr>
          <p:nvPr>
            <p:ph sz="half" idx="1"/>
          </p:nvPr>
        </p:nvSpPr>
        <p:spPr>
          <a:xfrm>
            <a:off x="1043608" y="1557338"/>
            <a:ext cx="7344816" cy="1008062"/>
          </a:xfrm>
        </p:spPr>
        <p:txBody>
          <a:bodyPr/>
          <a:lstStyle/>
          <a:p>
            <a:pPr>
              <a:buFont typeface="Wingdings" pitchFamily="2" charset="2"/>
              <a:buNone/>
            </a:pPr>
            <a:r>
              <a:rPr lang="zh-TW" altLang="zh-TW" b="1" dirty="0" smtClean="0">
                <a:latin typeface="標楷體" pitchFamily="65" charset="-120"/>
                <a:ea typeface="標楷體" pitchFamily="65" charset="-120"/>
              </a:rPr>
              <a:t>依交通安全動線規定引導人車分道，採實體區隔動線規劃完善</a:t>
            </a:r>
            <a:r>
              <a:rPr lang="zh-TW" altLang="zh-TW" sz="2400" b="1" dirty="0" smtClean="0"/>
              <a:t>。</a:t>
            </a:r>
          </a:p>
        </p:txBody>
      </p:sp>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7584" y="2565772"/>
            <a:ext cx="3362678" cy="3744416"/>
          </a:xfrm>
          <a:prstGeom prst="rect">
            <a:avLst/>
          </a:prstGeom>
        </p:spPr>
      </p:pic>
      <p:pic>
        <p:nvPicPr>
          <p:cNvPr id="5" name="圖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88024" y="2471452"/>
            <a:ext cx="3499092" cy="3933056"/>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1370013" y="301625"/>
            <a:ext cx="7313612" cy="895350"/>
          </a:xfrm>
        </p:spPr>
        <p:txBody>
          <a:bodyPr/>
          <a:lstStyle/>
          <a:p>
            <a:pPr algn="ctr" eaLnBrk="1" hangingPunct="1">
              <a:defRPr/>
            </a:pPr>
            <a:r>
              <a:rPr lang="zh-TW" altLang="en-US" sz="4400" b="1" dirty="0">
                <a:solidFill>
                  <a:srgbClr val="0066CC"/>
                </a:solidFill>
                <a:effectLst>
                  <a:outerShdw blurRad="38100" dist="38100" dir="2700000" algn="tl">
                    <a:srgbClr val="000000">
                      <a:alpha val="43137"/>
                    </a:srgbClr>
                  </a:outerShdw>
                </a:effectLst>
                <a:latin typeface="標楷體" pitchFamily="65" charset="-120"/>
                <a:ea typeface="標楷體" pitchFamily="65" charset="-120"/>
              </a:rPr>
              <a:t>貳</a:t>
            </a:r>
            <a:r>
              <a:rPr lang="en-US" altLang="zh-TW" sz="4400" b="1" dirty="0">
                <a:solidFill>
                  <a:srgbClr val="0066CC"/>
                </a:solidFill>
                <a:effectLst>
                  <a:outerShdw blurRad="38100" dist="38100" dir="2700000" algn="tl">
                    <a:srgbClr val="000000">
                      <a:alpha val="43137"/>
                    </a:srgbClr>
                  </a:outerShdw>
                </a:effectLst>
                <a:latin typeface="標楷體" pitchFamily="65" charset="-120"/>
                <a:ea typeface="標楷體" pitchFamily="65" charset="-120"/>
              </a:rPr>
              <a:t>.</a:t>
            </a:r>
            <a:r>
              <a:rPr lang="zh-TW" altLang="en-US" sz="4400" b="1" dirty="0">
                <a:solidFill>
                  <a:srgbClr val="0066CC"/>
                </a:solidFill>
                <a:effectLst>
                  <a:outerShdw blurRad="38100" dist="38100" dir="2700000" algn="tl">
                    <a:srgbClr val="000000">
                      <a:alpha val="43137"/>
                    </a:srgbClr>
                  </a:outerShdw>
                </a:effectLst>
                <a:latin typeface="標楷體" pitchFamily="65" charset="-120"/>
                <a:ea typeface="標楷體" pitchFamily="65" charset="-120"/>
              </a:rPr>
              <a:t>教學與活動</a:t>
            </a:r>
            <a:endParaRPr lang="zh-TW" altLang="en-US" sz="4400" dirty="0" smtClean="0">
              <a:latin typeface="標楷體" pitchFamily="65" charset="-120"/>
              <a:ea typeface="標楷體" pitchFamily="65" charset="-120"/>
            </a:endParaRPr>
          </a:p>
        </p:txBody>
      </p:sp>
      <p:sp>
        <p:nvSpPr>
          <p:cNvPr id="160770" name="Rectangle 3"/>
          <p:cNvSpPr>
            <a:spLocks noGrp="1" noChangeArrowheads="1"/>
          </p:cNvSpPr>
          <p:nvPr>
            <p:ph sz="half" idx="1"/>
          </p:nvPr>
        </p:nvSpPr>
        <p:spPr>
          <a:xfrm>
            <a:off x="1043608" y="1557338"/>
            <a:ext cx="7200800" cy="1150937"/>
          </a:xfrm>
        </p:spPr>
        <p:txBody>
          <a:bodyPr/>
          <a:lstStyle/>
          <a:p>
            <a:pPr>
              <a:buFont typeface="Wingdings" pitchFamily="2" charset="2"/>
              <a:buNone/>
            </a:pPr>
            <a:r>
              <a:rPr lang="zh-TW" altLang="zh-TW" b="1" dirty="0" smtClean="0">
                <a:latin typeface="標楷體" pitchFamily="65" charset="-120"/>
                <a:ea typeface="標楷體" pitchFamily="65" charset="-120"/>
              </a:rPr>
              <a:t>規劃完善交通安全導護，</a:t>
            </a:r>
            <a:r>
              <a:rPr lang="zh-TW" altLang="en-US" b="1" dirty="0" smtClean="0">
                <a:latin typeface="標楷體" pitchFamily="65" charset="-120"/>
                <a:ea typeface="標楷體" pitchFamily="65" charset="-120"/>
              </a:rPr>
              <a:t>人車分流完</a:t>
            </a:r>
            <a:r>
              <a:rPr lang="zh-TW" altLang="zh-TW" b="1" dirty="0" smtClean="0">
                <a:latin typeface="標楷體" pitchFamily="65" charset="-120"/>
                <a:ea typeface="標楷體" pitchFamily="65" charset="-120"/>
              </a:rPr>
              <a:t>善，落實</a:t>
            </a:r>
            <a:r>
              <a:rPr lang="zh-TW" altLang="en-US" b="1" dirty="0" smtClean="0">
                <a:latin typeface="標楷體" pitchFamily="65" charset="-120"/>
                <a:ea typeface="標楷體" pitchFamily="65" charset="-120"/>
              </a:rPr>
              <a:t>安全維護</a:t>
            </a:r>
            <a:r>
              <a:rPr lang="zh-TW" altLang="zh-TW" b="1" dirty="0" smtClean="0">
                <a:latin typeface="標楷體" pitchFamily="65" charset="-120"/>
                <a:ea typeface="標楷體" pitchFamily="65" charset="-120"/>
              </a:rPr>
              <a:t>工作。</a:t>
            </a:r>
          </a:p>
        </p:txBody>
      </p:sp>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576" y="2636912"/>
            <a:ext cx="3600400" cy="3528392"/>
          </a:xfrm>
          <a:prstGeom prst="rect">
            <a:avLst/>
          </a:prstGeom>
        </p:spPr>
      </p:pic>
      <p:pic>
        <p:nvPicPr>
          <p:cNvPr id="4" name="圖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04048" y="2636912"/>
            <a:ext cx="3414470" cy="3456384"/>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1370013" y="301625"/>
            <a:ext cx="7313612" cy="895350"/>
          </a:xfrm>
        </p:spPr>
        <p:txBody>
          <a:bodyPr/>
          <a:lstStyle/>
          <a:p>
            <a:pPr algn="ctr" eaLnBrk="1" hangingPunct="1">
              <a:defRPr/>
            </a:pPr>
            <a:r>
              <a:rPr lang="zh-TW" altLang="en-US" sz="4400" b="1" dirty="0">
                <a:solidFill>
                  <a:srgbClr val="0066CC"/>
                </a:solidFill>
                <a:effectLst>
                  <a:outerShdw blurRad="38100" dist="38100" dir="2700000" algn="tl">
                    <a:srgbClr val="000000">
                      <a:alpha val="43137"/>
                    </a:srgbClr>
                  </a:outerShdw>
                </a:effectLst>
                <a:latin typeface="標楷體" pitchFamily="65" charset="-120"/>
                <a:ea typeface="標楷體" pitchFamily="65" charset="-120"/>
              </a:rPr>
              <a:t>貳</a:t>
            </a:r>
            <a:r>
              <a:rPr lang="en-US" altLang="zh-TW" sz="4400" b="1" dirty="0">
                <a:solidFill>
                  <a:srgbClr val="0066CC"/>
                </a:solidFill>
                <a:effectLst>
                  <a:outerShdw blurRad="38100" dist="38100" dir="2700000" algn="tl">
                    <a:srgbClr val="000000">
                      <a:alpha val="43137"/>
                    </a:srgbClr>
                  </a:outerShdw>
                </a:effectLst>
                <a:latin typeface="標楷體" pitchFamily="65" charset="-120"/>
                <a:ea typeface="標楷體" pitchFamily="65" charset="-120"/>
              </a:rPr>
              <a:t>.</a:t>
            </a:r>
            <a:r>
              <a:rPr lang="zh-TW" altLang="en-US" sz="4400" b="1" dirty="0">
                <a:solidFill>
                  <a:srgbClr val="0066CC"/>
                </a:solidFill>
                <a:effectLst>
                  <a:outerShdw blurRad="38100" dist="38100" dir="2700000" algn="tl">
                    <a:srgbClr val="000000">
                      <a:alpha val="43137"/>
                    </a:srgbClr>
                  </a:outerShdw>
                </a:effectLst>
                <a:latin typeface="標楷體" pitchFamily="65" charset="-120"/>
                <a:ea typeface="標楷體" pitchFamily="65" charset="-120"/>
              </a:rPr>
              <a:t>教學與活動</a:t>
            </a:r>
            <a:endParaRPr lang="zh-TW" altLang="en-US" sz="4400" dirty="0" smtClean="0">
              <a:latin typeface="標楷體" pitchFamily="65" charset="-120"/>
              <a:ea typeface="標楷體" pitchFamily="65" charset="-120"/>
            </a:endParaRPr>
          </a:p>
        </p:txBody>
      </p:sp>
      <p:sp>
        <p:nvSpPr>
          <p:cNvPr id="144386" name="Rectangle 3"/>
          <p:cNvSpPr>
            <a:spLocks noGrp="1" noChangeArrowheads="1"/>
          </p:cNvSpPr>
          <p:nvPr>
            <p:ph sz="half" idx="1"/>
          </p:nvPr>
        </p:nvSpPr>
        <p:spPr>
          <a:xfrm>
            <a:off x="971600" y="1557339"/>
            <a:ext cx="7704088" cy="1871662"/>
          </a:xfrm>
        </p:spPr>
        <p:txBody>
          <a:bodyPr/>
          <a:lstStyle/>
          <a:p>
            <a:pPr>
              <a:buFont typeface="Wingdings" pitchFamily="2" charset="2"/>
              <a:buNone/>
            </a:pPr>
            <a:r>
              <a:rPr lang="zh-TW" altLang="zh-TW" sz="2400" b="1" dirty="0" smtClean="0">
                <a:latin typeface="標楷體" pitchFamily="65" charset="-120"/>
                <a:ea typeface="標楷體" pitchFamily="65" charset="-120"/>
              </a:rPr>
              <a:t>動線規劃人車分道，汽機車專用道出入口、學生步道出入口分別規劃動線。</a:t>
            </a:r>
          </a:p>
          <a:p>
            <a:pPr>
              <a:buFont typeface="Wingdings" pitchFamily="2" charset="2"/>
              <a:buNone/>
            </a:pPr>
            <a:r>
              <a:rPr lang="zh-TW" altLang="zh-TW" sz="2400" b="1" dirty="0" smtClean="0">
                <a:latin typeface="標楷體" pitchFamily="65" charset="-120"/>
                <a:ea typeface="標楷體" pitchFamily="65" charset="-120"/>
              </a:rPr>
              <a:t>大門口</a:t>
            </a:r>
            <a:r>
              <a:rPr lang="zh-TW" altLang="en-US" sz="2400" b="1" dirty="0" smtClean="0">
                <a:latin typeface="標楷體" pitchFamily="65" charset="-120"/>
                <a:ea typeface="標楷體" pitchFamily="65" charset="-120"/>
              </a:rPr>
              <a:t>左側</a:t>
            </a:r>
            <a:r>
              <a:rPr lang="zh-TW" altLang="zh-TW" sz="2400" b="1" dirty="0" smtClean="0">
                <a:latin typeface="標楷體" pitchFamily="65" charset="-120"/>
                <a:ea typeface="標楷體" pitchFamily="65" charset="-120"/>
              </a:rPr>
              <a:t>規劃家長接送區，動線規劃完善，有效分散交通流量。</a:t>
            </a:r>
            <a:endParaRPr lang="en-US" altLang="zh-TW" sz="2400" b="1" dirty="0" smtClean="0">
              <a:latin typeface="標楷體" pitchFamily="65" charset="-120"/>
              <a:ea typeface="標楷體" pitchFamily="65" charset="-120"/>
            </a:endParaRPr>
          </a:p>
        </p:txBody>
      </p:sp>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2040" y="3068960"/>
            <a:ext cx="3456384" cy="3240360"/>
          </a:xfrm>
          <a:prstGeom prst="rect">
            <a:avLst/>
          </a:prstGeom>
        </p:spPr>
      </p:pic>
      <p:pic>
        <p:nvPicPr>
          <p:cNvPr id="4" name="圖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3568" y="3212976"/>
            <a:ext cx="3600400" cy="3096344"/>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1370013" y="301625"/>
            <a:ext cx="7313612" cy="895350"/>
          </a:xfrm>
        </p:spPr>
        <p:txBody>
          <a:bodyPr/>
          <a:lstStyle/>
          <a:p>
            <a:pPr algn="ctr">
              <a:defRPr/>
            </a:pPr>
            <a:r>
              <a:rPr lang="zh-TW" altLang="en-US" sz="3200" b="1" dirty="0" smtClean="0">
                <a:solidFill>
                  <a:srgbClr val="CC3300"/>
                </a:solidFill>
                <a:effectLst>
                  <a:outerShdw blurRad="38100" dist="38100" dir="2700000" algn="tl">
                    <a:srgbClr val="000000"/>
                  </a:outerShdw>
                </a:effectLst>
                <a:latin typeface="微軟正黑體" pitchFamily="34" charset="-120"/>
                <a:ea typeface="微軟正黑體" pitchFamily="34" charset="-120"/>
              </a:rPr>
              <a:t/>
            </a:r>
            <a:br>
              <a:rPr lang="zh-TW" altLang="en-US" sz="3200" b="1" dirty="0" smtClean="0">
                <a:solidFill>
                  <a:srgbClr val="CC3300"/>
                </a:solidFill>
                <a:effectLst>
                  <a:outerShdw blurRad="38100" dist="38100" dir="2700000" algn="tl">
                    <a:srgbClr val="000000"/>
                  </a:outerShdw>
                </a:effectLst>
                <a:latin typeface="微軟正黑體" pitchFamily="34" charset="-120"/>
                <a:ea typeface="微軟正黑體" pitchFamily="34" charset="-120"/>
              </a:rPr>
            </a:br>
            <a:r>
              <a:rPr lang="en-US" altLang="zh-TW" sz="3200" b="1" dirty="0" smtClean="0">
                <a:solidFill>
                  <a:srgbClr val="CC3300"/>
                </a:solidFill>
                <a:effectLst>
                  <a:outerShdw blurRad="38100" dist="38100" dir="2700000" algn="tl">
                    <a:srgbClr val="000000"/>
                  </a:outerShdw>
                </a:effectLst>
                <a:latin typeface="微軟正黑體" pitchFamily="34" charset="-120"/>
                <a:ea typeface="微軟正黑體" pitchFamily="34" charset="-120"/>
              </a:rPr>
              <a:t/>
            </a:r>
            <a:br>
              <a:rPr lang="en-US" altLang="zh-TW" sz="3200" b="1" dirty="0" smtClean="0">
                <a:solidFill>
                  <a:srgbClr val="CC3300"/>
                </a:solidFill>
                <a:effectLst>
                  <a:outerShdw blurRad="38100" dist="38100" dir="2700000" algn="tl">
                    <a:srgbClr val="000000"/>
                  </a:outerShdw>
                </a:effectLst>
                <a:latin typeface="微軟正黑體" pitchFamily="34" charset="-120"/>
                <a:ea typeface="微軟正黑體" pitchFamily="34" charset="-120"/>
              </a:rPr>
            </a:br>
            <a:r>
              <a:rPr lang="en-US" altLang="zh-TW" sz="3200" b="1" dirty="0" smtClean="0">
                <a:solidFill>
                  <a:srgbClr val="CC3300"/>
                </a:solidFill>
                <a:effectLst>
                  <a:outerShdw blurRad="38100" dist="38100" dir="2700000" algn="tl">
                    <a:srgbClr val="000000"/>
                  </a:outerShdw>
                </a:effectLst>
                <a:latin typeface="微軟正黑體" pitchFamily="34" charset="-120"/>
                <a:ea typeface="微軟正黑體" pitchFamily="34" charset="-120"/>
              </a:rPr>
              <a:t/>
            </a:r>
            <a:br>
              <a:rPr lang="en-US" altLang="zh-TW" sz="3200" b="1" dirty="0" smtClean="0">
                <a:solidFill>
                  <a:srgbClr val="CC3300"/>
                </a:solidFill>
                <a:effectLst>
                  <a:outerShdw blurRad="38100" dist="38100" dir="2700000" algn="tl">
                    <a:srgbClr val="000000"/>
                  </a:outerShdw>
                </a:effectLst>
                <a:latin typeface="微軟正黑體" pitchFamily="34" charset="-120"/>
                <a:ea typeface="微軟正黑體" pitchFamily="34" charset="-120"/>
              </a:rPr>
            </a:br>
            <a:r>
              <a:rPr lang="en-US" altLang="zh-TW" sz="3200" b="1" dirty="0" smtClean="0">
                <a:solidFill>
                  <a:srgbClr val="CC3300"/>
                </a:solidFill>
                <a:effectLst>
                  <a:outerShdw blurRad="38100" dist="38100" dir="2700000" algn="tl">
                    <a:srgbClr val="000000"/>
                  </a:outerShdw>
                </a:effectLst>
                <a:latin typeface="微軟正黑體" pitchFamily="34" charset="-120"/>
                <a:ea typeface="微軟正黑體" pitchFamily="34" charset="-120"/>
              </a:rPr>
              <a:t> </a:t>
            </a:r>
            <a:br>
              <a:rPr lang="en-US" altLang="zh-TW" sz="3200" b="1" dirty="0" smtClean="0">
                <a:solidFill>
                  <a:srgbClr val="CC3300"/>
                </a:solidFill>
                <a:effectLst>
                  <a:outerShdw blurRad="38100" dist="38100" dir="2700000" algn="tl">
                    <a:srgbClr val="000000"/>
                  </a:outerShdw>
                </a:effectLst>
                <a:latin typeface="微軟正黑體" pitchFamily="34" charset="-120"/>
                <a:ea typeface="微軟正黑體" pitchFamily="34" charset="-120"/>
              </a:rPr>
            </a:br>
            <a:r>
              <a:rPr lang="en-US" altLang="zh-TW" sz="3200" b="1" dirty="0" smtClean="0">
                <a:solidFill>
                  <a:srgbClr val="CC3300"/>
                </a:solidFill>
                <a:effectLst>
                  <a:outerShdw blurRad="38100" dist="38100" dir="2700000" algn="tl">
                    <a:srgbClr val="000000"/>
                  </a:outerShdw>
                </a:effectLst>
                <a:latin typeface="微軟正黑體" pitchFamily="34" charset="-120"/>
                <a:ea typeface="微軟正黑體" pitchFamily="34" charset="-120"/>
              </a:rPr>
              <a:t/>
            </a:r>
            <a:br>
              <a:rPr lang="en-US" altLang="zh-TW" sz="3200" b="1" dirty="0" smtClean="0">
                <a:solidFill>
                  <a:srgbClr val="CC3300"/>
                </a:solidFill>
                <a:effectLst>
                  <a:outerShdw blurRad="38100" dist="38100" dir="2700000" algn="tl">
                    <a:srgbClr val="000000"/>
                  </a:outerShdw>
                </a:effectLst>
                <a:latin typeface="微軟正黑體" pitchFamily="34" charset="-120"/>
                <a:ea typeface="微軟正黑體" pitchFamily="34" charset="-120"/>
              </a:rPr>
            </a:br>
            <a:r>
              <a:rPr lang="en-US" altLang="zh-TW" sz="3200" b="1" dirty="0" smtClean="0">
                <a:solidFill>
                  <a:srgbClr val="CC3300"/>
                </a:solidFill>
                <a:effectLst>
                  <a:outerShdw blurRad="38100" dist="38100" dir="2700000" algn="tl">
                    <a:srgbClr val="000000"/>
                  </a:outerShdw>
                </a:effectLst>
                <a:latin typeface="微軟正黑體" pitchFamily="34" charset="-120"/>
                <a:ea typeface="微軟正黑體" pitchFamily="34" charset="-120"/>
              </a:rPr>
              <a:t/>
            </a:r>
            <a:br>
              <a:rPr lang="en-US" altLang="zh-TW" sz="3200" b="1" dirty="0" smtClean="0">
                <a:solidFill>
                  <a:srgbClr val="CC3300"/>
                </a:solidFill>
                <a:effectLst>
                  <a:outerShdw blurRad="38100" dist="38100" dir="2700000" algn="tl">
                    <a:srgbClr val="000000"/>
                  </a:outerShdw>
                </a:effectLst>
                <a:latin typeface="微軟正黑體" pitchFamily="34" charset="-120"/>
                <a:ea typeface="微軟正黑體" pitchFamily="34" charset="-120"/>
              </a:rPr>
            </a:br>
            <a:r>
              <a:rPr lang="zh-TW" altLang="en-US" sz="4400" b="1" dirty="0">
                <a:solidFill>
                  <a:srgbClr val="CC3300"/>
                </a:solidFill>
                <a:effectLst>
                  <a:outerShdw blurRad="38100" dist="38100" dir="2700000" algn="tl">
                    <a:srgbClr val="C0C0C0"/>
                  </a:outerShdw>
                </a:effectLst>
                <a:latin typeface="標楷體" pitchFamily="65" charset="-120"/>
                <a:ea typeface="標楷體" pitchFamily="65" charset="-120"/>
              </a:rPr>
              <a:t>參</a:t>
            </a:r>
            <a:r>
              <a:rPr lang="en-US" altLang="zh-TW" sz="4400" b="1" dirty="0">
                <a:solidFill>
                  <a:srgbClr val="CC3300"/>
                </a:solidFill>
                <a:effectLst>
                  <a:outerShdw blurRad="38100" dist="38100" dir="2700000" algn="tl">
                    <a:srgbClr val="C0C0C0"/>
                  </a:outerShdw>
                </a:effectLst>
                <a:latin typeface="標楷體" pitchFamily="65" charset="-120"/>
                <a:ea typeface="標楷體" pitchFamily="65" charset="-120"/>
              </a:rPr>
              <a:t>.</a:t>
            </a:r>
            <a:r>
              <a:rPr lang="zh-TW" altLang="en-US" sz="4400" b="1" dirty="0">
                <a:solidFill>
                  <a:srgbClr val="CC3300"/>
                </a:solidFill>
                <a:effectLst>
                  <a:outerShdw blurRad="38100" dist="38100" dir="2700000" algn="tl">
                    <a:srgbClr val="C0C0C0"/>
                  </a:outerShdw>
                </a:effectLst>
                <a:latin typeface="標楷體" pitchFamily="65" charset="-120"/>
                <a:ea typeface="標楷體" pitchFamily="65" charset="-120"/>
              </a:rPr>
              <a:t>創新措施與優良事蹟</a:t>
            </a:r>
            <a:endParaRPr lang="zh-TW" altLang="en-US" sz="4400" b="1" dirty="0">
              <a:solidFill>
                <a:srgbClr val="CC3300"/>
              </a:solidFill>
              <a:effectLst>
                <a:outerShdw blurRad="38100" dist="38100" dir="2700000" algn="tl">
                  <a:srgbClr val="000000"/>
                </a:outerShdw>
              </a:effectLst>
              <a:latin typeface="標楷體" pitchFamily="65" charset="-120"/>
              <a:ea typeface="標楷體" pitchFamily="65" charset="-120"/>
            </a:endParaRPr>
          </a:p>
        </p:txBody>
      </p:sp>
      <p:sp>
        <p:nvSpPr>
          <p:cNvPr id="179202" name="Rectangle 3"/>
          <p:cNvSpPr>
            <a:spLocks noGrp="1" noChangeArrowheads="1"/>
          </p:cNvSpPr>
          <p:nvPr>
            <p:ph sz="half" idx="1"/>
          </p:nvPr>
        </p:nvSpPr>
        <p:spPr>
          <a:xfrm>
            <a:off x="2339752" y="1700808"/>
            <a:ext cx="5472608" cy="576089"/>
          </a:xfrm>
        </p:spPr>
        <p:txBody>
          <a:bodyPr/>
          <a:lstStyle/>
          <a:p>
            <a:pPr>
              <a:buFont typeface="Wingdings" pitchFamily="2" charset="2"/>
              <a:buNone/>
            </a:pPr>
            <a:r>
              <a:rPr lang="zh-TW" altLang="en-US" sz="2400" b="1" dirty="0" smtClean="0">
                <a:latin typeface="標楷體" pitchFamily="65" charset="-120"/>
                <a:ea typeface="標楷體" pitchFamily="65" charset="-120"/>
              </a:rPr>
              <a:t>主動邀請民間機構蒞校宣導交通安全</a:t>
            </a:r>
            <a:endParaRPr lang="zh-TW" altLang="zh-TW" sz="2400" b="1" dirty="0" smtClean="0">
              <a:latin typeface="標楷體" pitchFamily="65" charset="-120"/>
              <a:ea typeface="標楷體" pitchFamily="65" charset="-120"/>
            </a:endParaRPr>
          </a:p>
        </p:txBody>
      </p:sp>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576" y="2348880"/>
            <a:ext cx="3578702" cy="3456384"/>
          </a:xfrm>
          <a:prstGeom prst="rect">
            <a:avLst/>
          </a:prstGeom>
        </p:spPr>
      </p:pic>
      <p:sp>
        <p:nvSpPr>
          <p:cNvPr id="5" name="文字版面配置區 2"/>
          <p:cNvSpPr txBox="1">
            <a:spLocks/>
          </p:cNvSpPr>
          <p:nvPr/>
        </p:nvSpPr>
        <p:spPr bwMode="auto">
          <a:xfrm>
            <a:off x="539553" y="6065836"/>
            <a:ext cx="3960440" cy="459508"/>
          </a:xfrm>
          <a:prstGeom prst="rect">
            <a:avLst/>
          </a:prstGeom>
          <a:solidFill>
            <a:srgbClr val="FFC000"/>
          </a:solidFill>
          <a:ln w="9525">
            <a:noFill/>
            <a:miter lim="800000"/>
            <a:headEnd/>
            <a:tailEnd/>
          </a:ln>
        </p:spPr>
        <p:txBody>
          <a:bodyPr anchor="b"/>
          <a:lstStyle/>
          <a:p>
            <a:pPr algn="ctr" eaLnBrk="0" hangingPunct="0">
              <a:spcBef>
                <a:spcPct val="20000"/>
              </a:spcBef>
              <a:buClr>
                <a:schemeClr val="tx2"/>
              </a:buClr>
              <a:buSzPct val="70000"/>
            </a:pPr>
            <a:r>
              <a:rPr lang="en-US" altLang="zh-TW" sz="2000" b="1" dirty="0"/>
              <a:t>111.03.16--Yamaha</a:t>
            </a:r>
            <a:r>
              <a:rPr lang="zh-TW" altLang="en-US" sz="2000" b="1" dirty="0"/>
              <a:t>宣導</a:t>
            </a:r>
          </a:p>
        </p:txBody>
      </p:sp>
      <p:pic>
        <p:nvPicPr>
          <p:cNvPr id="3" name="圖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4008" y="2348880"/>
            <a:ext cx="4499992" cy="3456384"/>
          </a:xfrm>
          <a:prstGeom prst="rect">
            <a:avLst/>
          </a:prstGeom>
        </p:spPr>
      </p:pic>
      <p:sp>
        <p:nvSpPr>
          <p:cNvPr id="7" name="文字版面配置區 2"/>
          <p:cNvSpPr txBox="1">
            <a:spLocks/>
          </p:cNvSpPr>
          <p:nvPr/>
        </p:nvSpPr>
        <p:spPr bwMode="auto">
          <a:xfrm>
            <a:off x="4913784" y="6065836"/>
            <a:ext cx="3960440" cy="459508"/>
          </a:xfrm>
          <a:prstGeom prst="rect">
            <a:avLst/>
          </a:prstGeom>
          <a:solidFill>
            <a:srgbClr val="FFC000"/>
          </a:solidFill>
          <a:ln w="9525">
            <a:noFill/>
            <a:miter lim="800000"/>
            <a:headEnd/>
            <a:tailEnd/>
          </a:ln>
        </p:spPr>
        <p:txBody>
          <a:bodyPr anchor="b"/>
          <a:lstStyle/>
          <a:p>
            <a:pPr algn="ctr" eaLnBrk="0" hangingPunct="0">
              <a:spcBef>
                <a:spcPct val="20000"/>
              </a:spcBef>
              <a:buClr>
                <a:schemeClr val="tx2"/>
              </a:buClr>
              <a:buSzPct val="70000"/>
            </a:pPr>
            <a:r>
              <a:rPr lang="en-US" altLang="zh-TW" sz="2000" b="1" dirty="0"/>
              <a:t>112.3.15   Yamaha</a:t>
            </a:r>
            <a:r>
              <a:rPr lang="zh-TW" altLang="en-US" sz="2000" b="1" dirty="0"/>
              <a:t>宣導</a:t>
            </a:r>
          </a:p>
        </p:txBody>
      </p:sp>
    </p:spTree>
    <p:extLst>
      <p:ext uri="{BB962C8B-B14F-4D97-AF65-F5344CB8AC3E}">
        <p14:creationId xmlns:p14="http://schemas.microsoft.com/office/powerpoint/2010/main" val="185322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1370013" y="301625"/>
            <a:ext cx="7313612" cy="895350"/>
          </a:xfrm>
        </p:spPr>
        <p:txBody>
          <a:bodyPr/>
          <a:lstStyle/>
          <a:p>
            <a:pPr algn="ctr">
              <a:defRPr/>
            </a:pPr>
            <a:r>
              <a:rPr lang="zh-TW" altLang="en-US" sz="3200" b="1" dirty="0" smtClean="0">
                <a:solidFill>
                  <a:srgbClr val="CC3300"/>
                </a:solidFill>
                <a:effectLst>
                  <a:outerShdw blurRad="38100" dist="38100" dir="2700000" algn="tl">
                    <a:srgbClr val="000000"/>
                  </a:outerShdw>
                </a:effectLst>
                <a:latin typeface="微軟正黑體" pitchFamily="34" charset="-120"/>
                <a:ea typeface="微軟正黑體" pitchFamily="34" charset="-120"/>
              </a:rPr>
              <a:t/>
            </a:r>
            <a:br>
              <a:rPr lang="zh-TW" altLang="en-US" sz="3200" b="1" dirty="0" smtClean="0">
                <a:solidFill>
                  <a:srgbClr val="CC3300"/>
                </a:solidFill>
                <a:effectLst>
                  <a:outerShdw blurRad="38100" dist="38100" dir="2700000" algn="tl">
                    <a:srgbClr val="000000"/>
                  </a:outerShdw>
                </a:effectLst>
                <a:latin typeface="微軟正黑體" pitchFamily="34" charset="-120"/>
                <a:ea typeface="微軟正黑體" pitchFamily="34" charset="-120"/>
              </a:rPr>
            </a:br>
            <a:r>
              <a:rPr lang="en-US" altLang="zh-TW" sz="3200" b="1" dirty="0" smtClean="0">
                <a:solidFill>
                  <a:srgbClr val="CC3300"/>
                </a:solidFill>
                <a:effectLst>
                  <a:outerShdw blurRad="38100" dist="38100" dir="2700000" algn="tl">
                    <a:srgbClr val="000000"/>
                  </a:outerShdw>
                </a:effectLst>
                <a:latin typeface="微軟正黑體" pitchFamily="34" charset="-120"/>
                <a:ea typeface="微軟正黑體" pitchFamily="34" charset="-120"/>
              </a:rPr>
              <a:t/>
            </a:r>
            <a:br>
              <a:rPr lang="en-US" altLang="zh-TW" sz="3200" b="1" dirty="0" smtClean="0">
                <a:solidFill>
                  <a:srgbClr val="CC3300"/>
                </a:solidFill>
                <a:effectLst>
                  <a:outerShdw blurRad="38100" dist="38100" dir="2700000" algn="tl">
                    <a:srgbClr val="000000"/>
                  </a:outerShdw>
                </a:effectLst>
                <a:latin typeface="微軟正黑體" pitchFamily="34" charset="-120"/>
                <a:ea typeface="微軟正黑體" pitchFamily="34" charset="-120"/>
              </a:rPr>
            </a:br>
            <a:r>
              <a:rPr lang="en-US" altLang="zh-TW" sz="3200" b="1" dirty="0" smtClean="0">
                <a:solidFill>
                  <a:srgbClr val="CC3300"/>
                </a:solidFill>
                <a:effectLst>
                  <a:outerShdw blurRad="38100" dist="38100" dir="2700000" algn="tl">
                    <a:srgbClr val="000000"/>
                  </a:outerShdw>
                </a:effectLst>
                <a:latin typeface="微軟正黑體" pitchFamily="34" charset="-120"/>
                <a:ea typeface="微軟正黑體" pitchFamily="34" charset="-120"/>
              </a:rPr>
              <a:t/>
            </a:r>
            <a:br>
              <a:rPr lang="en-US" altLang="zh-TW" sz="3200" b="1" dirty="0" smtClean="0">
                <a:solidFill>
                  <a:srgbClr val="CC3300"/>
                </a:solidFill>
                <a:effectLst>
                  <a:outerShdw blurRad="38100" dist="38100" dir="2700000" algn="tl">
                    <a:srgbClr val="000000"/>
                  </a:outerShdw>
                </a:effectLst>
                <a:latin typeface="微軟正黑體" pitchFamily="34" charset="-120"/>
                <a:ea typeface="微軟正黑體" pitchFamily="34" charset="-120"/>
              </a:rPr>
            </a:br>
            <a:r>
              <a:rPr lang="en-US" altLang="zh-TW" sz="3200" b="1" dirty="0" smtClean="0">
                <a:solidFill>
                  <a:srgbClr val="CC3300"/>
                </a:solidFill>
                <a:effectLst>
                  <a:outerShdw blurRad="38100" dist="38100" dir="2700000" algn="tl">
                    <a:srgbClr val="000000"/>
                  </a:outerShdw>
                </a:effectLst>
                <a:latin typeface="微軟正黑體" pitchFamily="34" charset="-120"/>
                <a:ea typeface="微軟正黑體" pitchFamily="34" charset="-120"/>
              </a:rPr>
              <a:t> </a:t>
            </a:r>
            <a:br>
              <a:rPr lang="en-US" altLang="zh-TW" sz="3200" b="1" dirty="0" smtClean="0">
                <a:solidFill>
                  <a:srgbClr val="CC3300"/>
                </a:solidFill>
                <a:effectLst>
                  <a:outerShdw blurRad="38100" dist="38100" dir="2700000" algn="tl">
                    <a:srgbClr val="000000"/>
                  </a:outerShdw>
                </a:effectLst>
                <a:latin typeface="微軟正黑體" pitchFamily="34" charset="-120"/>
                <a:ea typeface="微軟正黑體" pitchFamily="34" charset="-120"/>
              </a:rPr>
            </a:br>
            <a:r>
              <a:rPr lang="en-US" altLang="zh-TW" sz="3200" b="1" dirty="0" smtClean="0">
                <a:solidFill>
                  <a:srgbClr val="CC3300"/>
                </a:solidFill>
                <a:effectLst>
                  <a:outerShdw blurRad="38100" dist="38100" dir="2700000" algn="tl">
                    <a:srgbClr val="000000"/>
                  </a:outerShdw>
                </a:effectLst>
                <a:latin typeface="微軟正黑體" pitchFamily="34" charset="-120"/>
                <a:ea typeface="微軟正黑體" pitchFamily="34" charset="-120"/>
              </a:rPr>
              <a:t/>
            </a:r>
            <a:br>
              <a:rPr lang="en-US" altLang="zh-TW" sz="3200" b="1" dirty="0" smtClean="0">
                <a:solidFill>
                  <a:srgbClr val="CC3300"/>
                </a:solidFill>
                <a:effectLst>
                  <a:outerShdw blurRad="38100" dist="38100" dir="2700000" algn="tl">
                    <a:srgbClr val="000000"/>
                  </a:outerShdw>
                </a:effectLst>
                <a:latin typeface="微軟正黑體" pitchFamily="34" charset="-120"/>
                <a:ea typeface="微軟正黑體" pitchFamily="34" charset="-120"/>
              </a:rPr>
            </a:br>
            <a:r>
              <a:rPr lang="en-US" altLang="zh-TW" sz="3200" b="1" dirty="0" smtClean="0">
                <a:solidFill>
                  <a:srgbClr val="CC3300"/>
                </a:solidFill>
                <a:effectLst>
                  <a:outerShdw blurRad="38100" dist="38100" dir="2700000" algn="tl">
                    <a:srgbClr val="000000"/>
                  </a:outerShdw>
                </a:effectLst>
                <a:latin typeface="微軟正黑體" pitchFamily="34" charset="-120"/>
                <a:ea typeface="微軟正黑體" pitchFamily="34" charset="-120"/>
              </a:rPr>
              <a:t/>
            </a:r>
            <a:br>
              <a:rPr lang="en-US" altLang="zh-TW" sz="3200" b="1" dirty="0" smtClean="0">
                <a:solidFill>
                  <a:srgbClr val="CC3300"/>
                </a:solidFill>
                <a:effectLst>
                  <a:outerShdw blurRad="38100" dist="38100" dir="2700000" algn="tl">
                    <a:srgbClr val="000000"/>
                  </a:outerShdw>
                </a:effectLst>
                <a:latin typeface="微軟正黑體" pitchFamily="34" charset="-120"/>
                <a:ea typeface="微軟正黑體" pitchFamily="34" charset="-120"/>
              </a:rPr>
            </a:br>
            <a:r>
              <a:rPr lang="zh-TW" altLang="en-US" sz="4400" b="1" dirty="0">
                <a:solidFill>
                  <a:srgbClr val="CC3300"/>
                </a:solidFill>
                <a:effectLst>
                  <a:outerShdw blurRad="38100" dist="38100" dir="2700000" algn="tl">
                    <a:srgbClr val="C0C0C0"/>
                  </a:outerShdw>
                </a:effectLst>
                <a:latin typeface="標楷體" pitchFamily="65" charset="-120"/>
                <a:ea typeface="標楷體" pitchFamily="65" charset="-120"/>
              </a:rPr>
              <a:t>參</a:t>
            </a:r>
            <a:r>
              <a:rPr lang="en-US" altLang="zh-TW" sz="4400" b="1" dirty="0">
                <a:solidFill>
                  <a:srgbClr val="CC3300"/>
                </a:solidFill>
                <a:effectLst>
                  <a:outerShdw blurRad="38100" dist="38100" dir="2700000" algn="tl">
                    <a:srgbClr val="C0C0C0"/>
                  </a:outerShdw>
                </a:effectLst>
                <a:latin typeface="標楷體" pitchFamily="65" charset="-120"/>
                <a:ea typeface="標楷體" pitchFamily="65" charset="-120"/>
              </a:rPr>
              <a:t>.</a:t>
            </a:r>
            <a:r>
              <a:rPr lang="zh-TW" altLang="en-US" sz="4400" b="1" dirty="0">
                <a:solidFill>
                  <a:srgbClr val="CC3300"/>
                </a:solidFill>
                <a:effectLst>
                  <a:outerShdw blurRad="38100" dist="38100" dir="2700000" algn="tl">
                    <a:srgbClr val="C0C0C0"/>
                  </a:outerShdw>
                </a:effectLst>
                <a:latin typeface="標楷體" pitchFamily="65" charset="-120"/>
                <a:ea typeface="標楷體" pitchFamily="65" charset="-120"/>
              </a:rPr>
              <a:t>創新措施與優良事蹟</a:t>
            </a:r>
            <a:endParaRPr lang="zh-TW" altLang="en-US" sz="4400" b="1" dirty="0">
              <a:solidFill>
                <a:srgbClr val="CC3300"/>
              </a:solidFill>
              <a:effectLst>
                <a:outerShdw blurRad="38100" dist="38100" dir="2700000" algn="tl">
                  <a:srgbClr val="000000"/>
                </a:outerShdw>
              </a:effectLst>
              <a:latin typeface="標楷體" pitchFamily="65" charset="-120"/>
              <a:ea typeface="標楷體" pitchFamily="65" charset="-120"/>
            </a:endParaRPr>
          </a:p>
        </p:txBody>
      </p:sp>
      <p:sp>
        <p:nvSpPr>
          <p:cNvPr id="179202" name="Rectangle 3"/>
          <p:cNvSpPr>
            <a:spLocks noGrp="1" noChangeArrowheads="1"/>
          </p:cNvSpPr>
          <p:nvPr>
            <p:ph sz="half" idx="1"/>
          </p:nvPr>
        </p:nvSpPr>
        <p:spPr>
          <a:xfrm>
            <a:off x="2483768" y="1700808"/>
            <a:ext cx="4608512" cy="648097"/>
          </a:xfrm>
        </p:spPr>
        <p:txBody>
          <a:bodyPr/>
          <a:lstStyle/>
          <a:p>
            <a:pPr>
              <a:buFont typeface="Wingdings" pitchFamily="2" charset="2"/>
              <a:buNone/>
            </a:pPr>
            <a:r>
              <a:rPr lang="zh-TW" altLang="en-US" sz="2400" b="1" dirty="0" smtClean="0">
                <a:latin typeface="標楷體" pitchFamily="65" charset="-120"/>
                <a:ea typeface="標楷體" pitchFamily="65" charset="-120"/>
              </a:rPr>
              <a:t>台東監理站服務徧鄉蒞校宣導</a:t>
            </a:r>
            <a:endParaRPr lang="zh-TW" altLang="zh-TW" sz="2400" b="1" dirty="0" smtClean="0">
              <a:latin typeface="標楷體" pitchFamily="65" charset="-120"/>
              <a:ea typeface="標楷體" pitchFamily="65" charset="-120"/>
            </a:endParaRPr>
          </a:p>
        </p:txBody>
      </p:sp>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560" y="2708920"/>
            <a:ext cx="3706873" cy="3932808"/>
          </a:xfrm>
          <a:prstGeom prst="rect">
            <a:avLst/>
          </a:prstGeom>
        </p:spPr>
      </p:pic>
      <p:pic>
        <p:nvPicPr>
          <p:cNvPr id="6" name="圖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32040" y="2708920"/>
            <a:ext cx="3744416" cy="3932808"/>
          </a:xfrm>
          <a:prstGeom prst="rect">
            <a:avLst/>
          </a:prstGeom>
        </p:spPr>
      </p:pic>
    </p:spTree>
    <p:extLst>
      <p:ext uri="{BB962C8B-B14F-4D97-AF65-F5344CB8AC3E}">
        <p14:creationId xmlns:p14="http://schemas.microsoft.com/office/powerpoint/2010/main" val="123298749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1370013" y="301625"/>
            <a:ext cx="7313612" cy="895350"/>
          </a:xfrm>
        </p:spPr>
        <p:txBody>
          <a:bodyPr/>
          <a:lstStyle/>
          <a:p>
            <a:pPr algn="ctr">
              <a:defRPr/>
            </a:pPr>
            <a:r>
              <a:rPr lang="zh-TW" altLang="en-US" sz="3200" b="1" dirty="0" smtClean="0">
                <a:solidFill>
                  <a:srgbClr val="CC3300"/>
                </a:solidFill>
                <a:effectLst>
                  <a:outerShdw blurRad="38100" dist="38100" dir="2700000" algn="tl">
                    <a:srgbClr val="000000"/>
                  </a:outerShdw>
                </a:effectLst>
                <a:latin typeface="微軟正黑體" pitchFamily="34" charset="-120"/>
                <a:ea typeface="微軟正黑體" pitchFamily="34" charset="-120"/>
              </a:rPr>
              <a:t/>
            </a:r>
            <a:br>
              <a:rPr lang="zh-TW" altLang="en-US" sz="3200" b="1" dirty="0" smtClean="0">
                <a:solidFill>
                  <a:srgbClr val="CC3300"/>
                </a:solidFill>
                <a:effectLst>
                  <a:outerShdw blurRad="38100" dist="38100" dir="2700000" algn="tl">
                    <a:srgbClr val="000000"/>
                  </a:outerShdw>
                </a:effectLst>
                <a:latin typeface="微軟正黑體" pitchFamily="34" charset="-120"/>
                <a:ea typeface="微軟正黑體" pitchFamily="34" charset="-120"/>
              </a:rPr>
            </a:br>
            <a:r>
              <a:rPr lang="en-US" altLang="zh-TW" sz="3200" b="1" dirty="0" smtClean="0">
                <a:solidFill>
                  <a:srgbClr val="CC3300"/>
                </a:solidFill>
                <a:effectLst>
                  <a:outerShdw blurRad="38100" dist="38100" dir="2700000" algn="tl">
                    <a:srgbClr val="000000"/>
                  </a:outerShdw>
                </a:effectLst>
                <a:latin typeface="微軟正黑體" pitchFamily="34" charset="-120"/>
                <a:ea typeface="微軟正黑體" pitchFamily="34" charset="-120"/>
              </a:rPr>
              <a:t/>
            </a:r>
            <a:br>
              <a:rPr lang="en-US" altLang="zh-TW" sz="3200" b="1" dirty="0" smtClean="0">
                <a:solidFill>
                  <a:srgbClr val="CC3300"/>
                </a:solidFill>
                <a:effectLst>
                  <a:outerShdw blurRad="38100" dist="38100" dir="2700000" algn="tl">
                    <a:srgbClr val="000000"/>
                  </a:outerShdw>
                </a:effectLst>
                <a:latin typeface="微軟正黑體" pitchFamily="34" charset="-120"/>
                <a:ea typeface="微軟正黑體" pitchFamily="34" charset="-120"/>
              </a:rPr>
            </a:br>
            <a:r>
              <a:rPr lang="en-US" altLang="zh-TW" sz="3200" b="1" dirty="0" smtClean="0">
                <a:solidFill>
                  <a:srgbClr val="CC3300"/>
                </a:solidFill>
                <a:effectLst>
                  <a:outerShdw blurRad="38100" dist="38100" dir="2700000" algn="tl">
                    <a:srgbClr val="000000"/>
                  </a:outerShdw>
                </a:effectLst>
                <a:latin typeface="微軟正黑體" pitchFamily="34" charset="-120"/>
                <a:ea typeface="微軟正黑體" pitchFamily="34" charset="-120"/>
              </a:rPr>
              <a:t/>
            </a:r>
            <a:br>
              <a:rPr lang="en-US" altLang="zh-TW" sz="3200" b="1" dirty="0" smtClean="0">
                <a:solidFill>
                  <a:srgbClr val="CC3300"/>
                </a:solidFill>
                <a:effectLst>
                  <a:outerShdw blurRad="38100" dist="38100" dir="2700000" algn="tl">
                    <a:srgbClr val="000000"/>
                  </a:outerShdw>
                </a:effectLst>
                <a:latin typeface="微軟正黑體" pitchFamily="34" charset="-120"/>
                <a:ea typeface="微軟正黑體" pitchFamily="34" charset="-120"/>
              </a:rPr>
            </a:br>
            <a:r>
              <a:rPr lang="en-US" altLang="zh-TW" sz="3200" b="1" dirty="0" smtClean="0">
                <a:solidFill>
                  <a:srgbClr val="CC3300"/>
                </a:solidFill>
                <a:effectLst>
                  <a:outerShdw blurRad="38100" dist="38100" dir="2700000" algn="tl">
                    <a:srgbClr val="000000"/>
                  </a:outerShdw>
                </a:effectLst>
                <a:latin typeface="微軟正黑體" pitchFamily="34" charset="-120"/>
                <a:ea typeface="微軟正黑體" pitchFamily="34" charset="-120"/>
              </a:rPr>
              <a:t> </a:t>
            </a:r>
            <a:br>
              <a:rPr lang="en-US" altLang="zh-TW" sz="3200" b="1" dirty="0" smtClean="0">
                <a:solidFill>
                  <a:srgbClr val="CC3300"/>
                </a:solidFill>
                <a:effectLst>
                  <a:outerShdw blurRad="38100" dist="38100" dir="2700000" algn="tl">
                    <a:srgbClr val="000000"/>
                  </a:outerShdw>
                </a:effectLst>
                <a:latin typeface="微軟正黑體" pitchFamily="34" charset="-120"/>
                <a:ea typeface="微軟正黑體" pitchFamily="34" charset="-120"/>
              </a:rPr>
            </a:br>
            <a:r>
              <a:rPr lang="en-US" altLang="zh-TW" sz="3200" b="1" dirty="0" smtClean="0">
                <a:solidFill>
                  <a:srgbClr val="CC3300"/>
                </a:solidFill>
                <a:effectLst>
                  <a:outerShdw blurRad="38100" dist="38100" dir="2700000" algn="tl">
                    <a:srgbClr val="000000"/>
                  </a:outerShdw>
                </a:effectLst>
                <a:latin typeface="微軟正黑體" pitchFamily="34" charset="-120"/>
                <a:ea typeface="微軟正黑體" pitchFamily="34" charset="-120"/>
              </a:rPr>
              <a:t/>
            </a:r>
            <a:br>
              <a:rPr lang="en-US" altLang="zh-TW" sz="3200" b="1" dirty="0" smtClean="0">
                <a:solidFill>
                  <a:srgbClr val="CC3300"/>
                </a:solidFill>
                <a:effectLst>
                  <a:outerShdw blurRad="38100" dist="38100" dir="2700000" algn="tl">
                    <a:srgbClr val="000000"/>
                  </a:outerShdw>
                </a:effectLst>
                <a:latin typeface="微軟正黑體" pitchFamily="34" charset="-120"/>
                <a:ea typeface="微軟正黑體" pitchFamily="34" charset="-120"/>
              </a:rPr>
            </a:br>
            <a:r>
              <a:rPr lang="en-US" altLang="zh-TW" sz="3200" b="1" dirty="0" smtClean="0">
                <a:solidFill>
                  <a:srgbClr val="CC3300"/>
                </a:solidFill>
                <a:effectLst>
                  <a:outerShdw blurRad="38100" dist="38100" dir="2700000" algn="tl">
                    <a:srgbClr val="000000"/>
                  </a:outerShdw>
                </a:effectLst>
                <a:latin typeface="微軟正黑體" pitchFamily="34" charset="-120"/>
                <a:ea typeface="微軟正黑體" pitchFamily="34" charset="-120"/>
              </a:rPr>
              <a:t/>
            </a:r>
            <a:br>
              <a:rPr lang="en-US" altLang="zh-TW" sz="3200" b="1" dirty="0" smtClean="0">
                <a:solidFill>
                  <a:srgbClr val="CC3300"/>
                </a:solidFill>
                <a:effectLst>
                  <a:outerShdw blurRad="38100" dist="38100" dir="2700000" algn="tl">
                    <a:srgbClr val="000000"/>
                  </a:outerShdw>
                </a:effectLst>
                <a:latin typeface="微軟正黑體" pitchFamily="34" charset="-120"/>
                <a:ea typeface="微軟正黑體" pitchFamily="34" charset="-120"/>
              </a:rPr>
            </a:br>
            <a:r>
              <a:rPr lang="zh-TW" altLang="en-US" sz="4400" b="1" dirty="0">
                <a:solidFill>
                  <a:srgbClr val="CC3300"/>
                </a:solidFill>
                <a:effectLst>
                  <a:outerShdw blurRad="38100" dist="38100" dir="2700000" algn="tl">
                    <a:srgbClr val="C0C0C0"/>
                  </a:outerShdw>
                </a:effectLst>
                <a:latin typeface="標楷體" pitchFamily="65" charset="-120"/>
                <a:ea typeface="標楷體" pitchFamily="65" charset="-120"/>
              </a:rPr>
              <a:t>參</a:t>
            </a:r>
            <a:r>
              <a:rPr lang="en-US" altLang="zh-TW" sz="4400" b="1" dirty="0">
                <a:solidFill>
                  <a:srgbClr val="CC3300"/>
                </a:solidFill>
                <a:effectLst>
                  <a:outerShdw blurRad="38100" dist="38100" dir="2700000" algn="tl">
                    <a:srgbClr val="C0C0C0"/>
                  </a:outerShdw>
                </a:effectLst>
                <a:latin typeface="標楷體" pitchFamily="65" charset="-120"/>
                <a:ea typeface="標楷體" pitchFamily="65" charset="-120"/>
              </a:rPr>
              <a:t>.</a:t>
            </a:r>
            <a:r>
              <a:rPr lang="zh-TW" altLang="en-US" sz="4400" b="1" dirty="0">
                <a:solidFill>
                  <a:srgbClr val="CC3300"/>
                </a:solidFill>
                <a:effectLst>
                  <a:outerShdw blurRad="38100" dist="38100" dir="2700000" algn="tl">
                    <a:srgbClr val="C0C0C0"/>
                  </a:outerShdw>
                </a:effectLst>
                <a:latin typeface="標楷體" pitchFamily="65" charset="-120"/>
                <a:ea typeface="標楷體" pitchFamily="65" charset="-120"/>
              </a:rPr>
              <a:t>創新措施與優良事蹟</a:t>
            </a:r>
            <a:endParaRPr lang="zh-TW" altLang="en-US" sz="4400" b="1" dirty="0">
              <a:solidFill>
                <a:srgbClr val="CC3300"/>
              </a:solidFill>
              <a:effectLst>
                <a:outerShdw blurRad="38100" dist="38100" dir="2700000" algn="tl">
                  <a:srgbClr val="000000"/>
                </a:outerShdw>
              </a:effectLst>
              <a:latin typeface="標楷體" pitchFamily="65" charset="-120"/>
              <a:ea typeface="標楷體" pitchFamily="65" charset="-120"/>
            </a:endParaRPr>
          </a:p>
        </p:txBody>
      </p:sp>
      <p:sp>
        <p:nvSpPr>
          <p:cNvPr id="179202" name="Rectangle 3"/>
          <p:cNvSpPr>
            <a:spLocks noGrp="1" noChangeArrowheads="1"/>
          </p:cNvSpPr>
          <p:nvPr>
            <p:ph sz="half" idx="1"/>
          </p:nvPr>
        </p:nvSpPr>
        <p:spPr>
          <a:xfrm>
            <a:off x="2483768" y="1700808"/>
            <a:ext cx="4608512" cy="648097"/>
          </a:xfrm>
        </p:spPr>
        <p:txBody>
          <a:bodyPr/>
          <a:lstStyle/>
          <a:p>
            <a:pPr>
              <a:buFont typeface="Wingdings" pitchFamily="2" charset="2"/>
              <a:buNone/>
            </a:pPr>
            <a:r>
              <a:rPr lang="zh-TW" altLang="en-US" sz="2400" b="1" dirty="0" smtClean="0">
                <a:latin typeface="標楷體" pitchFamily="65" charset="-120"/>
                <a:ea typeface="標楷體" pitchFamily="65" charset="-120"/>
              </a:rPr>
              <a:t>校內停車車頭朝前及設置減速丘</a:t>
            </a:r>
            <a:endParaRPr lang="zh-TW" altLang="zh-TW" sz="2400" b="1" dirty="0" smtClean="0">
              <a:latin typeface="標楷體" pitchFamily="65" charset="-120"/>
              <a:ea typeface="標楷體" pitchFamily="65" charset="-120"/>
            </a:endParaRPr>
          </a:p>
        </p:txBody>
      </p:sp>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8" y="2564904"/>
            <a:ext cx="4283968" cy="3787493"/>
          </a:xfrm>
          <a:prstGeom prst="rect">
            <a:avLst/>
          </a:prstGeom>
        </p:spPr>
      </p:pic>
      <p:pic>
        <p:nvPicPr>
          <p:cNvPr id="4" name="圖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04048" y="2544192"/>
            <a:ext cx="3888432" cy="3787493"/>
          </a:xfrm>
          <a:prstGeom prst="rect">
            <a:avLst/>
          </a:prstGeom>
        </p:spPr>
      </p:pic>
    </p:spTree>
    <p:extLst>
      <p:ext uri="{BB962C8B-B14F-4D97-AF65-F5344CB8AC3E}">
        <p14:creationId xmlns:p14="http://schemas.microsoft.com/office/powerpoint/2010/main" val="28310720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1370013" y="301625"/>
            <a:ext cx="7313612" cy="895350"/>
          </a:xfrm>
        </p:spPr>
        <p:txBody>
          <a:bodyPr/>
          <a:lstStyle/>
          <a:p>
            <a:pPr algn="ctr">
              <a:defRPr/>
            </a:pPr>
            <a:r>
              <a:rPr lang="zh-TW" altLang="en-US" sz="3200" b="1" dirty="0" smtClean="0">
                <a:solidFill>
                  <a:srgbClr val="CC3300"/>
                </a:solidFill>
                <a:effectLst>
                  <a:outerShdw blurRad="38100" dist="38100" dir="2700000" algn="tl">
                    <a:srgbClr val="000000"/>
                  </a:outerShdw>
                </a:effectLst>
                <a:latin typeface="微軟正黑體" pitchFamily="34" charset="-120"/>
                <a:ea typeface="微軟正黑體" pitchFamily="34" charset="-120"/>
              </a:rPr>
              <a:t/>
            </a:r>
            <a:br>
              <a:rPr lang="zh-TW" altLang="en-US" sz="3200" b="1" dirty="0" smtClean="0">
                <a:solidFill>
                  <a:srgbClr val="CC3300"/>
                </a:solidFill>
                <a:effectLst>
                  <a:outerShdw blurRad="38100" dist="38100" dir="2700000" algn="tl">
                    <a:srgbClr val="000000"/>
                  </a:outerShdw>
                </a:effectLst>
                <a:latin typeface="微軟正黑體" pitchFamily="34" charset="-120"/>
                <a:ea typeface="微軟正黑體" pitchFamily="34" charset="-120"/>
              </a:rPr>
            </a:br>
            <a:r>
              <a:rPr lang="en-US" altLang="zh-TW" sz="3200" b="1" dirty="0" smtClean="0">
                <a:solidFill>
                  <a:srgbClr val="CC3300"/>
                </a:solidFill>
                <a:effectLst>
                  <a:outerShdw blurRad="38100" dist="38100" dir="2700000" algn="tl">
                    <a:srgbClr val="000000"/>
                  </a:outerShdw>
                </a:effectLst>
                <a:latin typeface="微軟正黑體" pitchFamily="34" charset="-120"/>
                <a:ea typeface="微軟正黑體" pitchFamily="34" charset="-120"/>
              </a:rPr>
              <a:t/>
            </a:r>
            <a:br>
              <a:rPr lang="en-US" altLang="zh-TW" sz="3200" b="1" dirty="0" smtClean="0">
                <a:solidFill>
                  <a:srgbClr val="CC3300"/>
                </a:solidFill>
                <a:effectLst>
                  <a:outerShdw blurRad="38100" dist="38100" dir="2700000" algn="tl">
                    <a:srgbClr val="000000"/>
                  </a:outerShdw>
                </a:effectLst>
                <a:latin typeface="微軟正黑體" pitchFamily="34" charset="-120"/>
                <a:ea typeface="微軟正黑體" pitchFamily="34" charset="-120"/>
              </a:rPr>
            </a:br>
            <a:r>
              <a:rPr lang="en-US" altLang="zh-TW" sz="3200" b="1" dirty="0" smtClean="0">
                <a:solidFill>
                  <a:srgbClr val="CC3300"/>
                </a:solidFill>
                <a:effectLst>
                  <a:outerShdw blurRad="38100" dist="38100" dir="2700000" algn="tl">
                    <a:srgbClr val="000000"/>
                  </a:outerShdw>
                </a:effectLst>
                <a:latin typeface="微軟正黑體" pitchFamily="34" charset="-120"/>
                <a:ea typeface="微軟正黑體" pitchFamily="34" charset="-120"/>
              </a:rPr>
              <a:t/>
            </a:r>
            <a:br>
              <a:rPr lang="en-US" altLang="zh-TW" sz="3200" b="1" dirty="0" smtClean="0">
                <a:solidFill>
                  <a:srgbClr val="CC3300"/>
                </a:solidFill>
                <a:effectLst>
                  <a:outerShdw blurRad="38100" dist="38100" dir="2700000" algn="tl">
                    <a:srgbClr val="000000"/>
                  </a:outerShdw>
                </a:effectLst>
                <a:latin typeface="微軟正黑體" pitchFamily="34" charset="-120"/>
                <a:ea typeface="微軟正黑體" pitchFamily="34" charset="-120"/>
              </a:rPr>
            </a:br>
            <a:r>
              <a:rPr lang="en-US" altLang="zh-TW" sz="3200" b="1" dirty="0" smtClean="0">
                <a:solidFill>
                  <a:srgbClr val="CC3300"/>
                </a:solidFill>
                <a:effectLst>
                  <a:outerShdw blurRad="38100" dist="38100" dir="2700000" algn="tl">
                    <a:srgbClr val="000000"/>
                  </a:outerShdw>
                </a:effectLst>
                <a:latin typeface="微軟正黑體" pitchFamily="34" charset="-120"/>
                <a:ea typeface="微軟正黑體" pitchFamily="34" charset="-120"/>
              </a:rPr>
              <a:t> </a:t>
            </a:r>
            <a:br>
              <a:rPr lang="en-US" altLang="zh-TW" sz="3200" b="1" dirty="0" smtClean="0">
                <a:solidFill>
                  <a:srgbClr val="CC3300"/>
                </a:solidFill>
                <a:effectLst>
                  <a:outerShdw blurRad="38100" dist="38100" dir="2700000" algn="tl">
                    <a:srgbClr val="000000"/>
                  </a:outerShdw>
                </a:effectLst>
                <a:latin typeface="微軟正黑體" pitchFamily="34" charset="-120"/>
                <a:ea typeface="微軟正黑體" pitchFamily="34" charset="-120"/>
              </a:rPr>
            </a:br>
            <a:r>
              <a:rPr lang="en-US" altLang="zh-TW" sz="3200" b="1" dirty="0" smtClean="0">
                <a:solidFill>
                  <a:srgbClr val="CC3300"/>
                </a:solidFill>
                <a:effectLst>
                  <a:outerShdw blurRad="38100" dist="38100" dir="2700000" algn="tl">
                    <a:srgbClr val="000000"/>
                  </a:outerShdw>
                </a:effectLst>
                <a:latin typeface="微軟正黑體" pitchFamily="34" charset="-120"/>
                <a:ea typeface="微軟正黑體" pitchFamily="34" charset="-120"/>
              </a:rPr>
              <a:t/>
            </a:r>
            <a:br>
              <a:rPr lang="en-US" altLang="zh-TW" sz="3200" b="1" dirty="0" smtClean="0">
                <a:solidFill>
                  <a:srgbClr val="CC3300"/>
                </a:solidFill>
                <a:effectLst>
                  <a:outerShdw blurRad="38100" dist="38100" dir="2700000" algn="tl">
                    <a:srgbClr val="000000"/>
                  </a:outerShdw>
                </a:effectLst>
                <a:latin typeface="微軟正黑體" pitchFamily="34" charset="-120"/>
                <a:ea typeface="微軟正黑體" pitchFamily="34" charset="-120"/>
              </a:rPr>
            </a:br>
            <a:r>
              <a:rPr lang="en-US" altLang="zh-TW" sz="3200" b="1" dirty="0" smtClean="0">
                <a:solidFill>
                  <a:srgbClr val="CC3300"/>
                </a:solidFill>
                <a:effectLst>
                  <a:outerShdw blurRad="38100" dist="38100" dir="2700000" algn="tl">
                    <a:srgbClr val="000000"/>
                  </a:outerShdw>
                </a:effectLst>
                <a:latin typeface="微軟正黑體" pitchFamily="34" charset="-120"/>
                <a:ea typeface="微軟正黑體" pitchFamily="34" charset="-120"/>
              </a:rPr>
              <a:t/>
            </a:r>
            <a:br>
              <a:rPr lang="en-US" altLang="zh-TW" sz="3200" b="1" dirty="0" smtClean="0">
                <a:solidFill>
                  <a:srgbClr val="CC3300"/>
                </a:solidFill>
                <a:effectLst>
                  <a:outerShdw blurRad="38100" dist="38100" dir="2700000" algn="tl">
                    <a:srgbClr val="000000"/>
                  </a:outerShdw>
                </a:effectLst>
                <a:latin typeface="微軟正黑體" pitchFamily="34" charset="-120"/>
                <a:ea typeface="微軟正黑體" pitchFamily="34" charset="-120"/>
              </a:rPr>
            </a:br>
            <a:r>
              <a:rPr lang="zh-TW" altLang="en-US" sz="4400" b="1" dirty="0">
                <a:solidFill>
                  <a:srgbClr val="CC3300"/>
                </a:solidFill>
                <a:effectLst>
                  <a:outerShdw blurRad="38100" dist="38100" dir="2700000" algn="tl">
                    <a:srgbClr val="C0C0C0"/>
                  </a:outerShdw>
                </a:effectLst>
                <a:latin typeface="標楷體" pitchFamily="65" charset="-120"/>
                <a:ea typeface="標楷體" pitchFamily="65" charset="-120"/>
              </a:rPr>
              <a:t>參</a:t>
            </a:r>
            <a:r>
              <a:rPr lang="en-US" altLang="zh-TW" sz="4400" b="1" dirty="0">
                <a:solidFill>
                  <a:srgbClr val="CC3300"/>
                </a:solidFill>
                <a:effectLst>
                  <a:outerShdw blurRad="38100" dist="38100" dir="2700000" algn="tl">
                    <a:srgbClr val="C0C0C0"/>
                  </a:outerShdw>
                </a:effectLst>
                <a:latin typeface="標楷體" pitchFamily="65" charset="-120"/>
                <a:ea typeface="標楷體" pitchFamily="65" charset="-120"/>
              </a:rPr>
              <a:t>.</a:t>
            </a:r>
            <a:r>
              <a:rPr lang="zh-TW" altLang="en-US" sz="4400" b="1" dirty="0">
                <a:solidFill>
                  <a:srgbClr val="CC3300"/>
                </a:solidFill>
                <a:effectLst>
                  <a:outerShdw blurRad="38100" dist="38100" dir="2700000" algn="tl">
                    <a:srgbClr val="C0C0C0"/>
                  </a:outerShdw>
                </a:effectLst>
                <a:latin typeface="標楷體" pitchFamily="65" charset="-120"/>
                <a:ea typeface="標楷體" pitchFamily="65" charset="-120"/>
              </a:rPr>
              <a:t>創新措施與優良事蹟</a:t>
            </a:r>
            <a:endParaRPr lang="zh-TW" altLang="en-US" sz="4400" b="1" dirty="0">
              <a:solidFill>
                <a:srgbClr val="CC3300"/>
              </a:solidFill>
              <a:effectLst>
                <a:outerShdw blurRad="38100" dist="38100" dir="2700000" algn="tl">
                  <a:srgbClr val="000000"/>
                </a:outerShdw>
              </a:effectLst>
              <a:latin typeface="標楷體" pitchFamily="65" charset="-120"/>
              <a:ea typeface="標楷體" pitchFamily="65" charset="-120"/>
            </a:endParaRPr>
          </a:p>
        </p:txBody>
      </p:sp>
      <p:sp>
        <p:nvSpPr>
          <p:cNvPr id="179202" name="Rectangle 3"/>
          <p:cNvSpPr>
            <a:spLocks noGrp="1" noChangeArrowheads="1"/>
          </p:cNvSpPr>
          <p:nvPr>
            <p:ph sz="half" idx="1"/>
          </p:nvPr>
        </p:nvSpPr>
        <p:spPr>
          <a:xfrm>
            <a:off x="683568" y="1484784"/>
            <a:ext cx="8064896" cy="1440160"/>
          </a:xfrm>
        </p:spPr>
        <p:txBody>
          <a:bodyPr/>
          <a:lstStyle/>
          <a:p>
            <a:pPr>
              <a:buNone/>
            </a:pPr>
            <a:r>
              <a:rPr lang="en-US" altLang="zh-TW" sz="2400" b="1" dirty="0" smtClean="0">
                <a:latin typeface="標楷體" pitchFamily="65" charset="-120"/>
                <a:ea typeface="標楷體" pitchFamily="65" charset="-120"/>
              </a:rPr>
              <a:t>  </a:t>
            </a:r>
            <a:r>
              <a:rPr lang="zh-TW" altLang="zh-TW" sz="2400" b="1" dirty="0" smtClean="0">
                <a:latin typeface="標楷體" pitchFamily="65" charset="-120"/>
                <a:ea typeface="標楷體" pitchFamily="65" charset="-120"/>
              </a:rPr>
              <a:t>邀請</a:t>
            </a:r>
            <a:r>
              <a:rPr lang="zh-TW" altLang="en-US" sz="2400" b="1" dirty="0" smtClean="0">
                <a:latin typeface="標楷體" pitchFamily="65" charset="-120"/>
                <a:ea typeface="標楷體" pitchFamily="65" charset="-120"/>
              </a:rPr>
              <a:t>台東</a:t>
            </a:r>
            <a:r>
              <a:rPr lang="zh-TW" altLang="zh-TW" sz="2400" b="1" dirty="0" smtClean="0">
                <a:latin typeface="標楷體" pitchFamily="65" charset="-120"/>
                <a:ea typeface="標楷體" pitchFamily="65" charset="-120"/>
              </a:rPr>
              <a:t>教育局</a:t>
            </a:r>
            <a:r>
              <a:rPr lang="zh-TW" altLang="en-US" sz="2400" b="1" dirty="0" smtClean="0">
                <a:latin typeface="標楷體" pitchFamily="65" charset="-120"/>
                <a:ea typeface="標楷體" pitchFamily="65" charset="-120"/>
              </a:rPr>
              <a:t>、</a:t>
            </a:r>
            <a:r>
              <a:rPr lang="zh-TW" altLang="zh-TW" sz="2400" b="1" dirty="0" smtClean="0">
                <a:latin typeface="標楷體" pitchFamily="65" charset="-120"/>
                <a:ea typeface="標楷體" pitchFamily="65" charset="-120"/>
              </a:rPr>
              <a:t>警察局</a:t>
            </a:r>
            <a:r>
              <a:rPr lang="zh-TW" altLang="zh-TW" sz="2400" b="1" dirty="0">
                <a:latin typeface="標楷體" pitchFamily="65" charset="-120"/>
                <a:ea typeface="標楷體" pitchFamily="65" charset="-120"/>
              </a:rPr>
              <a:t>、交通局</a:t>
            </a:r>
            <a:r>
              <a:rPr lang="zh-TW" altLang="zh-TW" sz="2400" b="1" dirty="0" smtClean="0">
                <a:latin typeface="標楷體" pitchFamily="65" charset="-120"/>
                <a:ea typeface="標楷體" pitchFamily="65" charset="-120"/>
              </a:rPr>
              <a:t>、</a:t>
            </a:r>
            <a:r>
              <a:rPr lang="zh-TW" altLang="en-US" sz="2400" b="1" dirty="0" smtClean="0">
                <a:latin typeface="標楷體" pitchFamily="65" charset="-120"/>
                <a:ea typeface="標楷體" pitchFamily="65" charset="-120"/>
              </a:rPr>
              <a:t>公路總局</a:t>
            </a:r>
            <a:r>
              <a:rPr lang="zh-TW" altLang="zh-TW" sz="2400" b="1" dirty="0" smtClean="0">
                <a:latin typeface="標楷體" pitchFamily="65" charset="-120"/>
                <a:ea typeface="標楷體" pitchFamily="65" charset="-120"/>
              </a:rPr>
              <a:t>共同</a:t>
            </a:r>
            <a:r>
              <a:rPr lang="zh-TW" altLang="zh-TW" sz="2400" b="1" dirty="0">
                <a:latin typeface="標楷體" pitchFamily="65" charset="-120"/>
                <a:ea typeface="標楷體" pitchFamily="65" charset="-120"/>
              </a:rPr>
              <a:t>研討交通安全會議，並進行交通安全設施聯合會勘，就所提出改善建議謀求改善措施</a:t>
            </a:r>
            <a:r>
              <a:rPr lang="en-US" altLang="zh-TW" sz="2400" b="1" dirty="0">
                <a:latin typeface="標楷體" pitchFamily="65" charset="-120"/>
                <a:ea typeface="標楷體" pitchFamily="65" charset="-120"/>
              </a:rPr>
              <a:t>(</a:t>
            </a:r>
            <a:r>
              <a:rPr lang="zh-TW" altLang="en-US" sz="2400" b="1" dirty="0">
                <a:latin typeface="標楷體" pitchFamily="65" charset="-120"/>
                <a:ea typeface="標楷體" pitchFamily="65" charset="-120"/>
              </a:rPr>
              <a:t>台</a:t>
            </a:r>
            <a:r>
              <a:rPr lang="en-US" altLang="zh-TW" sz="2400" b="1" dirty="0">
                <a:latin typeface="標楷體" pitchFamily="65" charset="-120"/>
                <a:ea typeface="標楷體" pitchFamily="65" charset="-120"/>
              </a:rPr>
              <a:t>11</a:t>
            </a:r>
            <a:r>
              <a:rPr lang="zh-TW" altLang="en-US" sz="2400" b="1" dirty="0">
                <a:latin typeface="標楷體" pitchFamily="65" charset="-120"/>
                <a:ea typeface="標楷體" pitchFamily="65" charset="-120"/>
              </a:rPr>
              <a:t>線與太平路</a:t>
            </a:r>
            <a:r>
              <a:rPr lang="en-US" altLang="zh-TW" sz="2400" b="1" dirty="0">
                <a:latin typeface="標楷體" pitchFamily="65" charset="-120"/>
                <a:ea typeface="標楷體" pitchFamily="65" charset="-120"/>
              </a:rPr>
              <a:t>T</a:t>
            </a:r>
            <a:r>
              <a:rPr lang="zh-TW" altLang="en-US" sz="2400" b="1" dirty="0">
                <a:latin typeface="標楷體" pitchFamily="65" charset="-120"/>
                <a:ea typeface="標楷體" pitchFamily="65" charset="-120"/>
              </a:rPr>
              <a:t>字路口</a:t>
            </a:r>
            <a:r>
              <a:rPr lang="en-US" altLang="zh-TW" sz="2400" b="1" dirty="0">
                <a:latin typeface="標楷體" pitchFamily="65" charset="-120"/>
                <a:ea typeface="標楷體" pitchFamily="65" charset="-120"/>
              </a:rPr>
              <a:t>)</a:t>
            </a:r>
            <a:r>
              <a:rPr lang="zh-TW" altLang="zh-TW" sz="2400" b="1" dirty="0">
                <a:latin typeface="標楷體" pitchFamily="65" charset="-120"/>
                <a:ea typeface="標楷體" pitchFamily="65" charset="-120"/>
              </a:rPr>
              <a:t>。</a:t>
            </a:r>
            <a:endParaRPr lang="en-US" altLang="zh-TW" sz="2400" b="1" dirty="0">
              <a:latin typeface="標楷體" pitchFamily="65" charset="-120"/>
              <a:ea typeface="標楷體" pitchFamily="65" charset="-120"/>
            </a:endParaRPr>
          </a:p>
          <a:p>
            <a:pPr>
              <a:buFont typeface="Wingdings" pitchFamily="2" charset="2"/>
              <a:buNone/>
            </a:pPr>
            <a:endParaRPr lang="zh-TW" altLang="zh-TW" sz="2400" b="1" dirty="0" smtClean="0">
              <a:latin typeface="標楷體" pitchFamily="65" charset="-120"/>
              <a:ea typeface="標楷體" pitchFamily="65" charset="-120"/>
            </a:endParaRPr>
          </a:p>
        </p:txBody>
      </p:sp>
      <p:pic>
        <p:nvPicPr>
          <p:cNvPr id="6" name="圖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576" y="2852936"/>
            <a:ext cx="7848872" cy="3672407"/>
          </a:xfrm>
          <a:prstGeom prst="rect">
            <a:avLst/>
          </a:prstGeom>
        </p:spPr>
      </p:pic>
    </p:spTree>
    <p:extLst>
      <p:ext uri="{BB962C8B-B14F-4D97-AF65-F5344CB8AC3E}">
        <p14:creationId xmlns:p14="http://schemas.microsoft.com/office/powerpoint/2010/main" val="270317917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p:cNvSpPr txBox="1"/>
          <p:nvPr/>
        </p:nvSpPr>
        <p:spPr>
          <a:xfrm>
            <a:off x="3116759" y="923677"/>
            <a:ext cx="3240360" cy="46196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fontAlgn="auto">
              <a:spcBef>
                <a:spcPts val="0"/>
              </a:spcBef>
              <a:spcAft>
                <a:spcPts val="0"/>
              </a:spcAft>
              <a:defRPr/>
            </a:pPr>
            <a:r>
              <a:rPr kumimoji="0" lang="zh-TW" altLang="en-US" sz="2400" b="1" dirty="0" smtClean="0">
                <a:latin typeface="標楷體" pitchFamily="65" charset="-120"/>
                <a:ea typeface="標楷體" pitchFamily="65" charset="-120"/>
              </a:rPr>
              <a:t>危安停等空間分析</a:t>
            </a:r>
            <a:r>
              <a:rPr kumimoji="0" lang="zh-TW" altLang="en-US" sz="2400" b="1" dirty="0">
                <a:latin typeface="標楷體" pitchFamily="65" charset="-120"/>
                <a:ea typeface="標楷體" pitchFamily="65" charset="-120"/>
              </a:rPr>
              <a:t>圖</a:t>
            </a:r>
          </a:p>
        </p:txBody>
      </p:sp>
      <p:pic>
        <p:nvPicPr>
          <p:cNvPr id="32" name="圖片 31"/>
          <p:cNvPicPr/>
          <p:nvPr/>
        </p:nvPicPr>
        <p:blipFill>
          <a:blip r:embed="rId3">
            <a:extLst>
              <a:ext uri="{28A0092B-C50C-407E-A947-70E740481C1C}">
                <a14:useLocalDpi xmlns:a14="http://schemas.microsoft.com/office/drawing/2010/main" val="0"/>
              </a:ext>
            </a:extLst>
          </a:blip>
          <a:stretch>
            <a:fillRect/>
          </a:stretch>
        </p:blipFill>
        <p:spPr>
          <a:xfrm>
            <a:off x="467544" y="1556792"/>
            <a:ext cx="8136903" cy="5472608"/>
          </a:xfrm>
          <a:prstGeom prst="rect">
            <a:avLst/>
          </a:prstGeom>
        </p:spPr>
      </p:pic>
      <p:sp>
        <p:nvSpPr>
          <p:cNvPr id="2" name="文字方塊 1"/>
          <p:cNvSpPr txBox="1"/>
          <p:nvPr/>
        </p:nvSpPr>
        <p:spPr>
          <a:xfrm>
            <a:off x="4427985" y="1844824"/>
            <a:ext cx="1152128" cy="1200329"/>
          </a:xfrm>
          <a:prstGeom prst="rect">
            <a:avLst/>
          </a:prstGeom>
          <a:noFill/>
        </p:spPr>
        <p:txBody>
          <a:bodyPr wrap="square" rtlCol="0">
            <a:spAutoFit/>
          </a:bodyPr>
          <a:lstStyle/>
          <a:p>
            <a:r>
              <a:rPr lang="zh-TW" altLang="zh-TW" b="1" dirty="0">
                <a:solidFill>
                  <a:srgbClr val="CC00FF"/>
                </a:solidFill>
              </a:rPr>
              <a:t>電箱兩處</a:t>
            </a:r>
          </a:p>
          <a:p>
            <a:r>
              <a:rPr lang="zh-TW" altLang="zh-TW" b="1" dirty="0">
                <a:solidFill>
                  <a:srgbClr val="CC00FF"/>
                </a:solidFill>
              </a:rPr>
              <a:t>影響同學</a:t>
            </a:r>
          </a:p>
          <a:p>
            <a:r>
              <a:rPr lang="zh-TW" altLang="zh-TW" b="1" dirty="0">
                <a:solidFill>
                  <a:srgbClr val="CC00FF"/>
                </a:solidFill>
              </a:rPr>
              <a:t>上下車</a:t>
            </a:r>
          </a:p>
          <a:p>
            <a:endParaRPr lang="zh-TW" altLang="en-US" dirty="0"/>
          </a:p>
        </p:txBody>
      </p:sp>
      <p:sp>
        <p:nvSpPr>
          <p:cNvPr id="3" name="文字方塊 2"/>
          <p:cNvSpPr txBox="1"/>
          <p:nvPr/>
        </p:nvSpPr>
        <p:spPr>
          <a:xfrm>
            <a:off x="2275384" y="1856780"/>
            <a:ext cx="1296144" cy="1477328"/>
          </a:xfrm>
          <a:prstGeom prst="rect">
            <a:avLst/>
          </a:prstGeom>
          <a:noFill/>
        </p:spPr>
        <p:txBody>
          <a:bodyPr wrap="square" rtlCol="0">
            <a:spAutoFit/>
          </a:bodyPr>
          <a:lstStyle/>
          <a:p>
            <a:r>
              <a:rPr lang="zh-TW" altLang="zh-TW" b="1" dirty="0">
                <a:solidFill>
                  <a:srgbClr val="CC00FF"/>
                </a:solidFill>
              </a:rPr>
              <a:t>危險路口</a:t>
            </a:r>
          </a:p>
          <a:p>
            <a:r>
              <a:rPr lang="zh-TW" altLang="zh-TW" b="1" dirty="0">
                <a:solidFill>
                  <a:srgbClr val="CC00FF"/>
                </a:solidFill>
              </a:rPr>
              <a:t>視線不良，無人行停等空間</a:t>
            </a:r>
          </a:p>
          <a:p>
            <a:endParaRPr lang="zh-TW" altLang="en-US" dirty="0"/>
          </a:p>
        </p:txBody>
      </p:sp>
      <p:sp>
        <p:nvSpPr>
          <p:cNvPr id="6" name="Rectangle 2"/>
          <p:cNvSpPr txBox="1">
            <a:spLocks noChangeArrowheads="1"/>
          </p:cNvSpPr>
          <p:nvPr/>
        </p:nvSpPr>
        <p:spPr bwMode="auto">
          <a:xfrm>
            <a:off x="1370013" y="301625"/>
            <a:ext cx="7313612" cy="622052"/>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3600">
                <a:solidFill>
                  <a:schemeClr val="tx2"/>
                </a:solidFill>
                <a:latin typeface="Arial" pitchFamily="34" charset="0"/>
                <a:ea typeface="新細明體" pitchFamily="18" charset="-120"/>
              </a:defRPr>
            </a:lvl2pPr>
            <a:lvl3pPr algn="l" rtl="0" eaLnBrk="0" fontAlgn="base" hangingPunct="0">
              <a:spcBef>
                <a:spcPct val="0"/>
              </a:spcBef>
              <a:spcAft>
                <a:spcPct val="0"/>
              </a:spcAft>
              <a:defRPr kumimoji="1" sz="3600">
                <a:solidFill>
                  <a:schemeClr val="tx2"/>
                </a:solidFill>
                <a:latin typeface="Arial" pitchFamily="34" charset="0"/>
                <a:ea typeface="新細明體" pitchFamily="18" charset="-120"/>
              </a:defRPr>
            </a:lvl3pPr>
            <a:lvl4pPr algn="l" rtl="0" eaLnBrk="0" fontAlgn="base" hangingPunct="0">
              <a:spcBef>
                <a:spcPct val="0"/>
              </a:spcBef>
              <a:spcAft>
                <a:spcPct val="0"/>
              </a:spcAft>
              <a:defRPr kumimoji="1" sz="3600">
                <a:solidFill>
                  <a:schemeClr val="tx2"/>
                </a:solidFill>
                <a:latin typeface="Arial" pitchFamily="34" charset="0"/>
                <a:ea typeface="新細明體" pitchFamily="18" charset="-120"/>
              </a:defRPr>
            </a:lvl4pPr>
            <a:lvl5pPr algn="l" rtl="0" eaLnBrk="0" fontAlgn="base" hangingPunct="0">
              <a:spcBef>
                <a:spcPct val="0"/>
              </a:spcBef>
              <a:spcAft>
                <a:spcPct val="0"/>
              </a:spcAft>
              <a:defRPr kumimoji="1" sz="3600">
                <a:solidFill>
                  <a:schemeClr val="tx2"/>
                </a:solidFill>
                <a:latin typeface="Arial" pitchFamily="34" charset="0"/>
                <a:ea typeface="新細明體" pitchFamily="18" charset="-120"/>
              </a:defRPr>
            </a:lvl5pPr>
            <a:lvl6pPr marL="457200" algn="l" rtl="0" fontAlgn="base">
              <a:spcBef>
                <a:spcPct val="0"/>
              </a:spcBef>
              <a:spcAft>
                <a:spcPct val="0"/>
              </a:spcAft>
              <a:defRPr kumimoji="1" sz="3600">
                <a:solidFill>
                  <a:schemeClr val="tx2"/>
                </a:solidFill>
                <a:latin typeface="Arial" pitchFamily="34" charset="0"/>
                <a:ea typeface="新細明體" pitchFamily="18" charset="-120"/>
              </a:defRPr>
            </a:lvl6pPr>
            <a:lvl7pPr marL="914400" algn="l" rtl="0" fontAlgn="base">
              <a:spcBef>
                <a:spcPct val="0"/>
              </a:spcBef>
              <a:spcAft>
                <a:spcPct val="0"/>
              </a:spcAft>
              <a:defRPr kumimoji="1" sz="3600">
                <a:solidFill>
                  <a:schemeClr val="tx2"/>
                </a:solidFill>
                <a:latin typeface="Arial" pitchFamily="34" charset="0"/>
                <a:ea typeface="新細明體" pitchFamily="18" charset="-120"/>
              </a:defRPr>
            </a:lvl7pPr>
            <a:lvl8pPr marL="1371600" algn="l" rtl="0" fontAlgn="base">
              <a:spcBef>
                <a:spcPct val="0"/>
              </a:spcBef>
              <a:spcAft>
                <a:spcPct val="0"/>
              </a:spcAft>
              <a:defRPr kumimoji="1" sz="3600">
                <a:solidFill>
                  <a:schemeClr val="tx2"/>
                </a:solidFill>
                <a:latin typeface="Arial" pitchFamily="34" charset="0"/>
                <a:ea typeface="新細明體" pitchFamily="18" charset="-120"/>
              </a:defRPr>
            </a:lvl8pPr>
            <a:lvl9pPr marL="1828800" algn="l" rtl="0" fontAlgn="base">
              <a:spcBef>
                <a:spcPct val="0"/>
              </a:spcBef>
              <a:spcAft>
                <a:spcPct val="0"/>
              </a:spcAft>
              <a:defRPr kumimoji="1" sz="3600">
                <a:solidFill>
                  <a:schemeClr val="tx2"/>
                </a:solidFill>
                <a:latin typeface="Arial" pitchFamily="34" charset="0"/>
                <a:ea typeface="新細明體" pitchFamily="18" charset="-120"/>
              </a:defRPr>
            </a:lvl9pPr>
          </a:lstStyle>
          <a:p>
            <a:pPr algn="ctr">
              <a:defRPr/>
            </a:pPr>
            <a:r>
              <a:rPr lang="zh-TW" altLang="en-US" sz="3200" b="1" smtClean="0">
                <a:solidFill>
                  <a:srgbClr val="CC3300"/>
                </a:solidFill>
                <a:effectLst>
                  <a:outerShdw blurRad="38100" dist="38100" dir="2700000" algn="tl">
                    <a:srgbClr val="000000"/>
                  </a:outerShdw>
                </a:effectLst>
                <a:latin typeface="微軟正黑體" pitchFamily="34" charset="-120"/>
                <a:ea typeface="微軟正黑體" pitchFamily="34" charset="-120"/>
              </a:rPr>
              <a:t/>
            </a:r>
            <a:br>
              <a:rPr lang="zh-TW" altLang="en-US" sz="3200" b="1" smtClean="0">
                <a:solidFill>
                  <a:srgbClr val="CC3300"/>
                </a:solidFill>
                <a:effectLst>
                  <a:outerShdw blurRad="38100" dist="38100" dir="2700000" algn="tl">
                    <a:srgbClr val="000000"/>
                  </a:outerShdw>
                </a:effectLst>
                <a:latin typeface="微軟正黑體" pitchFamily="34" charset="-120"/>
                <a:ea typeface="微軟正黑體" pitchFamily="34" charset="-120"/>
              </a:rPr>
            </a:br>
            <a:r>
              <a:rPr lang="en-US" altLang="zh-TW" sz="3200" b="1" smtClean="0">
                <a:solidFill>
                  <a:srgbClr val="CC3300"/>
                </a:solidFill>
                <a:effectLst>
                  <a:outerShdw blurRad="38100" dist="38100" dir="2700000" algn="tl">
                    <a:srgbClr val="000000"/>
                  </a:outerShdw>
                </a:effectLst>
                <a:latin typeface="微軟正黑體" pitchFamily="34" charset="-120"/>
                <a:ea typeface="微軟正黑體" pitchFamily="34" charset="-120"/>
              </a:rPr>
              <a:t/>
            </a:r>
            <a:br>
              <a:rPr lang="en-US" altLang="zh-TW" sz="3200" b="1" smtClean="0">
                <a:solidFill>
                  <a:srgbClr val="CC3300"/>
                </a:solidFill>
                <a:effectLst>
                  <a:outerShdw blurRad="38100" dist="38100" dir="2700000" algn="tl">
                    <a:srgbClr val="000000"/>
                  </a:outerShdw>
                </a:effectLst>
                <a:latin typeface="微軟正黑體" pitchFamily="34" charset="-120"/>
                <a:ea typeface="微軟正黑體" pitchFamily="34" charset="-120"/>
              </a:rPr>
            </a:br>
            <a:r>
              <a:rPr lang="en-US" altLang="zh-TW" sz="3200" b="1" smtClean="0">
                <a:solidFill>
                  <a:srgbClr val="CC3300"/>
                </a:solidFill>
                <a:effectLst>
                  <a:outerShdw blurRad="38100" dist="38100" dir="2700000" algn="tl">
                    <a:srgbClr val="000000"/>
                  </a:outerShdw>
                </a:effectLst>
                <a:latin typeface="微軟正黑體" pitchFamily="34" charset="-120"/>
                <a:ea typeface="微軟正黑體" pitchFamily="34" charset="-120"/>
              </a:rPr>
              <a:t/>
            </a:r>
            <a:br>
              <a:rPr lang="en-US" altLang="zh-TW" sz="3200" b="1" smtClean="0">
                <a:solidFill>
                  <a:srgbClr val="CC3300"/>
                </a:solidFill>
                <a:effectLst>
                  <a:outerShdw blurRad="38100" dist="38100" dir="2700000" algn="tl">
                    <a:srgbClr val="000000"/>
                  </a:outerShdw>
                </a:effectLst>
                <a:latin typeface="微軟正黑體" pitchFamily="34" charset="-120"/>
                <a:ea typeface="微軟正黑體" pitchFamily="34" charset="-120"/>
              </a:rPr>
            </a:br>
            <a:r>
              <a:rPr lang="en-US" altLang="zh-TW" sz="3200" b="1" smtClean="0">
                <a:solidFill>
                  <a:srgbClr val="CC3300"/>
                </a:solidFill>
                <a:effectLst>
                  <a:outerShdw blurRad="38100" dist="38100" dir="2700000" algn="tl">
                    <a:srgbClr val="000000"/>
                  </a:outerShdw>
                </a:effectLst>
                <a:latin typeface="微軟正黑體" pitchFamily="34" charset="-120"/>
                <a:ea typeface="微軟正黑體" pitchFamily="34" charset="-120"/>
              </a:rPr>
              <a:t> </a:t>
            </a:r>
            <a:br>
              <a:rPr lang="en-US" altLang="zh-TW" sz="3200" b="1" smtClean="0">
                <a:solidFill>
                  <a:srgbClr val="CC3300"/>
                </a:solidFill>
                <a:effectLst>
                  <a:outerShdw blurRad="38100" dist="38100" dir="2700000" algn="tl">
                    <a:srgbClr val="000000"/>
                  </a:outerShdw>
                </a:effectLst>
                <a:latin typeface="微軟正黑體" pitchFamily="34" charset="-120"/>
                <a:ea typeface="微軟正黑體" pitchFamily="34" charset="-120"/>
              </a:rPr>
            </a:br>
            <a:r>
              <a:rPr lang="en-US" altLang="zh-TW" sz="3200" b="1" smtClean="0">
                <a:solidFill>
                  <a:srgbClr val="CC3300"/>
                </a:solidFill>
                <a:effectLst>
                  <a:outerShdw blurRad="38100" dist="38100" dir="2700000" algn="tl">
                    <a:srgbClr val="000000"/>
                  </a:outerShdw>
                </a:effectLst>
                <a:latin typeface="微軟正黑體" pitchFamily="34" charset="-120"/>
                <a:ea typeface="微軟正黑體" pitchFamily="34" charset="-120"/>
              </a:rPr>
              <a:t/>
            </a:r>
            <a:br>
              <a:rPr lang="en-US" altLang="zh-TW" sz="3200" b="1" smtClean="0">
                <a:solidFill>
                  <a:srgbClr val="CC3300"/>
                </a:solidFill>
                <a:effectLst>
                  <a:outerShdw blurRad="38100" dist="38100" dir="2700000" algn="tl">
                    <a:srgbClr val="000000"/>
                  </a:outerShdw>
                </a:effectLst>
                <a:latin typeface="微軟正黑體" pitchFamily="34" charset="-120"/>
                <a:ea typeface="微軟正黑體" pitchFamily="34" charset="-120"/>
              </a:rPr>
            </a:br>
            <a:r>
              <a:rPr lang="en-US" altLang="zh-TW" sz="3200" b="1" smtClean="0">
                <a:solidFill>
                  <a:srgbClr val="CC3300"/>
                </a:solidFill>
                <a:effectLst>
                  <a:outerShdw blurRad="38100" dist="38100" dir="2700000" algn="tl">
                    <a:srgbClr val="000000"/>
                  </a:outerShdw>
                </a:effectLst>
                <a:latin typeface="微軟正黑體" pitchFamily="34" charset="-120"/>
                <a:ea typeface="微軟正黑體" pitchFamily="34" charset="-120"/>
              </a:rPr>
              <a:t/>
            </a:r>
            <a:br>
              <a:rPr lang="en-US" altLang="zh-TW" sz="3200" b="1" smtClean="0">
                <a:solidFill>
                  <a:srgbClr val="CC3300"/>
                </a:solidFill>
                <a:effectLst>
                  <a:outerShdw blurRad="38100" dist="38100" dir="2700000" algn="tl">
                    <a:srgbClr val="000000"/>
                  </a:outerShdw>
                </a:effectLst>
                <a:latin typeface="微軟正黑體" pitchFamily="34" charset="-120"/>
                <a:ea typeface="微軟正黑體" pitchFamily="34" charset="-120"/>
              </a:rPr>
            </a:br>
            <a:r>
              <a:rPr lang="zh-TW" altLang="en-US" sz="4400" b="1" smtClean="0">
                <a:solidFill>
                  <a:srgbClr val="CC3300"/>
                </a:solidFill>
                <a:effectLst>
                  <a:outerShdw blurRad="38100" dist="38100" dir="2700000" algn="tl">
                    <a:srgbClr val="C0C0C0"/>
                  </a:outerShdw>
                </a:effectLst>
                <a:latin typeface="標楷體" pitchFamily="65" charset="-120"/>
                <a:ea typeface="標楷體" pitchFamily="65" charset="-120"/>
              </a:rPr>
              <a:t>參</a:t>
            </a:r>
            <a:r>
              <a:rPr lang="en-US" altLang="zh-TW" sz="4400" b="1" smtClean="0">
                <a:solidFill>
                  <a:srgbClr val="CC3300"/>
                </a:solidFill>
                <a:effectLst>
                  <a:outerShdw blurRad="38100" dist="38100" dir="2700000" algn="tl">
                    <a:srgbClr val="C0C0C0"/>
                  </a:outerShdw>
                </a:effectLst>
                <a:latin typeface="標楷體" pitchFamily="65" charset="-120"/>
                <a:ea typeface="標楷體" pitchFamily="65" charset="-120"/>
              </a:rPr>
              <a:t>.</a:t>
            </a:r>
            <a:r>
              <a:rPr lang="zh-TW" altLang="en-US" sz="4400" b="1" smtClean="0">
                <a:solidFill>
                  <a:srgbClr val="CC3300"/>
                </a:solidFill>
                <a:effectLst>
                  <a:outerShdw blurRad="38100" dist="38100" dir="2700000" algn="tl">
                    <a:srgbClr val="C0C0C0"/>
                  </a:outerShdw>
                </a:effectLst>
                <a:latin typeface="標楷體" pitchFamily="65" charset="-120"/>
                <a:ea typeface="標楷體" pitchFamily="65" charset="-120"/>
              </a:rPr>
              <a:t>創新措施與優良事蹟</a:t>
            </a:r>
            <a:endParaRPr lang="zh-TW" altLang="en-US" sz="4400" b="1" dirty="0">
              <a:solidFill>
                <a:srgbClr val="CC3300"/>
              </a:solidFill>
              <a:effectLst>
                <a:outerShdw blurRad="38100" dist="38100" dir="2700000" algn="tl">
                  <a:srgbClr val="000000"/>
                </a:outerShdw>
              </a:effectLst>
              <a:latin typeface="標楷體" pitchFamily="65" charset="-120"/>
              <a:ea typeface="標楷體" pitchFamily="65" charset="-120"/>
            </a:endParaRPr>
          </a:p>
        </p:txBody>
      </p:sp>
    </p:spTree>
    <p:extLst>
      <p:ext uri="{BB962C8B-B14F-4D97-AF65-F5344CB8AC3E}">
        <p14:creationId xmlns:p14="http://schemas.microsoft.com/office/powerpoint/2010/main" val="251215260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1370013" y="301625"/>
            <a:ext cx="7313612" cy="895350"/>
          </a:xfrm>
        </p:spPr>
        <p:txBody>
          <a:bodyPr/>
          <a:lstStyle/>
          <a:p>
            <a:pPr algn="ctr">
              <a:defRPr/>
            </a:pPr>
            <a:r>
              <a:rPr lang="zh-TW" altLang="en-US" sz="3200" b="1" dirty="0" smtClean="0">
                <a:solidFill>
                  <a:srgbClr val="CC3300"/>
                </a:solidFill>
                <a:effectLst>
                  <a:outerShdw blurRad="38100" dist="38100" dir="2700000" algn="tl">
                    <a:srgbClr val="000000"/>
                  </a:outerShdw>
                </a:effectLst>
                <a:latin typeface="微軟正黑體" pitchFamily="34" charset="-120"/>
                <a:ea typeface="微軟正黑體" pitchFamily="34" charset="-120"/>
              </a:rPr>
              <a:t/>
            </a:r>
            <a:br>
              <a:rPr lang="zh-TW" altLang="en-US" sz="3200" b="1" dirty="0" smtClean="0">
                <a:solidFill>
                  <a:srgbClr val="CC3300"/>
                </a:solidFill>
                <a:effectLst>
                  <a:outerShdw blurRad="38100" dist="38100" dir="2700000" algn="tl">
                    <a:srgbClr val="000000"/>
                  </a:outerShdw>
                </a:effectLst>
                <a:latin typeface="微軟正黑體" pitchFamily="34" charset="-120"/>
                <a:ea typeface="微軟正黑體" pitchFamily="34" charset="-120"/>
              </a:rPr>
            </a:br>
            <a:r>
              <a:rPr lang="en-US" altLang="zh-TW" sz="3200" b="1" dirty="0" smtClean="0">
                <a:solidFill>
                  <a:srgbClr val="CC3300"/>
                </a:solidFill>
                <a:effectLst>
                  <a:outerShdw blurRad="38100" dist="38100" dir="2700000" algn="tl">
                    <a:srgbClr val="000000"/>
                  </a:outerShdw>
                </a:effectLst>
                <a:latin typeface="微軟正黑體" pitchFamily="34" charset="-120"/>
                <a:ea typeface="微軟正黑體" pitchFamily="34" charset="-120"/>
              </a:rPr>
              <a:t/>
            </a:r>
            <a:br>
              <a:rPr lang="en-US" altLang="zh-TW" sz="3200" b="1" dirty="0" smtClean="0">
                <a:solidFill>
                  <a:srgbClr val="CC3300"/>
                </a:solidFill>
                <a:effectLst>
                  <a:outerShdw blurRad="38100" dist="38100" dir="2700000" algn="tl">
                    <a:srgbClr val="000000"/>
                  </a:outerShdw>
                </a:effectLst>
                <a:latin typeface="微軟正黑體" pitchFamily="34" charset="-120"/>
                <a:ea typeface="微軟正黑體" pitchFamily="34" charset="-120"/>
              </a:rPr>
            </a:br>
            <a:r>
              <a:rPr lang="en-US" altLang="zh-TW" sz="3200" b="1" dirty="0" smtClean="0">
                <a:solidFill>
                  <a:srgbClr val="CC3300"/>
                </a:solidFill>
                <a:effectLst>
                  <a:outerShdw blurRad="38100" dist="38100" dir="2700000" algn="tl">
                    <a:srgbClr val="000000"/>
                  </a:outerShdw>
                </a:effectLst>
                <a:latin typeface="微軟正黑體" pitchFamily="34" charset="-120"/>
                <a:ea typeface="微軟正黑體" pitchFamily="34" charset="-120"/>
              </a:rPr>
              <a:t/>
            </a:r>
            <a:br>
              <a:rPr lang="en-US" altLang="zh-TW" sz="3200" b="1" dirty="0" smtClean="0">
                <a:solidFill>
                  <a:srgbClr val="CC3300"/>
                </a:solidFill>
                <a:effectLst>
                  <a:outerShdw blurRad="38100" dist="38100" dir="2700000" algn="tl">
                    <a:srgbClr val="000000"/>
                  </a:outerShdw>
                </a:effectLst>
                <a:latin typeface="微軟正黑體" pitchFamily="34" charset="-120"/>
                <a:ea typeface="微軟正黑體" pitchFamily="34" charset="-120"/>
              </a:rPr>
            </a:br>
            <a:r>
              <a:rPr lang="en-US" altLang="zh-TW" sz="3200" b="1" dirty="0" smtClean="0">
                <a:solidFill>
                  <a:srgbClr val="CC3300"/>
                </a:solidFill>
                <a:effectLst>
                  <a:outerShdw blurRad="38100" dist="38100" dir="2700000" algn="tl">
                    <a:srgbClr val="000000"/>
                  </a:outerShdw>
                </a:effectLst>
                <a:latin typeface="微軟正黑體" pitchFamily="34" charset="-120"/>
                <a:ea typeface="微軟正黑體" pitchFamily="34" charset="-120"/>
              </a:rPr>
              <a:t> </a:t>
            </a:r>
            <a:br>
              <a:rPr lang="en-US" altLang="zh-TW" sz="3200" b="1" dirty="0" smtClean="0">
                <a:solidFill>
                  <a:srgbClr val="CC3300"/>
                </a:solidFill>
                <a:effectLst>
                  <a:outerShdw blurRad="38100" dist="38100" dir="2700000" algn="tl">
                    <a:srgbClr val="000000"/>
                  </a:outerShdw>
                </a:effectLst>
                <a:latin typeface="微軟正黑體" pitchFamily="34" charset="-120"/>
                <a:ea typeface="微軟正黑體" pitchFamily="34" charset="-120"/>
              </a:rPr>
            </a:br>
            <a:r>
              <a:rPr lang="en-US" altLang="zh-TW" sz="3200" b="1" dirty="0" smtClean="0">
                <a:solidFill>
                  <a:srgbClr val="CC3300"/>
                </a:solidFill>
                <a:effectLst>
                  <a:outerShdw blurRad="38100" dist="38100" dir="2700000" algn="tl">
                    <a:srgbClr val="000000"/>
                  </a:outerShdw>
                </a:effectLst>
                <a:latin typeface="微軟正黑體" pitchFamily="34" charset="-120"/>
                <a:ea typeface="微軟正黑體" pitchFamily="34" charset="-120"/>
              </a:rPr>
              <a:t/>
            </a:r>
            <a:br>
              <a:rPr lang="en-US" altLang="zh-TW" sz="3200" b="1" dirty="0" smtClean="0">
                <a:solidFill>
                  <a:srgbClr val="CC3300"/>
                </a:solidFill>
                <a:effectLst>
                  <a:outerShdw blurRad="38100" dist="38100" dir="2700000" algn="tl">
                    <a:srgbClr val="000000"/>
                  </a:outerShdw>
                </a:effectLst>
                <a:latin typeface="微軟正黑體" pitchFamily="34" charset="-120"/>
                <a:ea typeface="微軟正黑體" pitchFamily="34" charset="-120"/>
              </a:rPr>
            </a:br>
            <a:r>
              <a:rPr lang="en-US" altLang="zh-TW" sz="3200" b="1" dirty="0" smtClean="0">
                <a:solidFill>
                  <a:srgbClr val="CC3300"/>
                </a:solidFill>
                <a:effectLst>
                  <a:outerShdw blurRad="38100" dist="38100" dir="2700000" algn="tl">
                    <a:srgbClr val="000000"/>
                  </a:outerShdw>
                </a:effectLst>
                <a:latin typeface="微軟正黑體" pitchFamily="34" charset="-120"/>
                <a:ea typeface="微軟正黑體" pitchFamily="34" charset="-120"/>
              </a:rPr>
              <a:t/>
            </a:r>
            <a:br>
              <a:rPr lang="en-US" altLang="zh-TW" sz="3200" b="1" dirty="0" smtClean="0">
                <a:solidFill>
                  <a:srgbClr val="CC3300"/>
                </a:solidFill>
                <a:effectLst>
                  <a:outerShdw blurRad="38100" dist="38100" dir="2700000" algn="tl">
                    <a:srgbClr val="000000"/>
                  </a:outerShdw>
                </a:effectLst>
                <a:latin typeface="微軟正黑體" pitchFamily="34" charset="-120"/>
                <a:ea typeface="微軟正黑體" pitchFamily="34" charset="-120"/>
              </a:rPr>
            </a:br>
            <a:r>
              <a:rPr lang="zh-TW" altLang="en-US" sz="4400" b="1" dirty="0">
                <a:solidFill>
                  <a:srgbClr val="CC3300"/>
                </a:solidFill>
                <a:effectLst>
                  <a:outerShdw blurRad="38100" dist="38100" dir="2700000" algn="tl">
                    <a:srgbClr val="C0C0C0"/>
                  </a:outerShdw>
                </a:effectLst>
                <a:latin typeface="標楷體" pitchFamily="65" charset="-120"/>
                <a:ea typeface="標楷體" pitchFamily="65" charset="-120"/>
              </a:rPr>
              <a:t>參</a:t>
            </a:r>
            <a:r>
              <a:rPr lang="en-US" altLang="zh-TW" sz="4400" b="1" dirty="0">
                <a:solidFill>
                  <a:srgbClr val="CC3300"/>
                </a:solidFill>
                <a:effectLst>
                  <a:outerShdw blurRad="38100" dist="38100" dir="2700000" algn="tl">
                    <a:srgbClr val="C0C0C0"/>
                  </a:outerShdw>
                </a:effectLst>
                <a:latin typeface="標楷體" pitchFamily="65" charset="-120"/>
                <a:ea typeface="標楷體" pitchFamily="65" charset="-120"/>
              </a:rPr>
              <a:t>.</a:t>
            </a:r>
            <a:r>
              <a:rPr lang="zh-TW" altLang="en-US" sz="4400" b="1" dirty="0">
                <a:solidFill>
                  <a:srgbClr val="CC3300"/>
                </a:solidFill>
                <a:effectLst>
                  <a:outerShdw blurRad="38100" dist="38100" dir="2700000" algn="tl">
                    <a:srgbClr val="C0C0C0"/>
                  </a:outerShdw>
                </a:effectLst>
                <a:latin typeface="標楷體" pitchFamily="65" charset="-120"/>
                <a:ea typeface="標楷體" pitchFamily="65" charset="-120"/>
              </a:rPr>
              <a:t>創新措施與優良事蹟</a:t>
            </a:r>
            <a:endParaRPr lang="zh-TW" altLang="en-US" sz="4400" b="1" dirty="0">
              <a:solidFill>
                <a:srgbClr val="CC3300"/>
              </a:solidFill>
              <a:effectLst>
                <a:outerShdw blurRad="38100" dist="38100" dir="2700000" algn="tl">
                  <a:srgbClr val="000000"/>
                </a:outerShdw>
              </a:effectLst>
              <a:latin typeface="標楷體" pitchFamily="65" charset="-120"/>
              <a:ea typeface="標楷體" pitchFamily="65" charset="-120"/>
            </a:endParaRPr>
          </a:p>
        </p:txBody>
      </p:sp>
      <p:pic>
        <p:nvPicPr>
          <p:cNvPr id="9" name="圖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3608" y="1700808"/>
            <a:ext cx="2160240" cy="2016224"/>
          </a:xfrm>
          <a:prstGeom prst="rect">
            <a:avLst/>
          </a:prstGeom>
        </p:spPr>
      </p:pic>
      <p:sp>
        <p:nvSpPr>
          <p:cNvPr id="10" name="向右箭號 9"/>
          <p:cNvSpPr/>
          <p:nvPr/>
        </p:nvSpPr>
        <p:spPr>
          <a:xfrm>
            <a:off x="3635896" y="2492896"/>
            <a:ext cx="1440160"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1" name="圖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95912" y="1700808"/>
            <a:ext cx="2616448" cy="2160240"/>
          </a:xfrm>
          <a:prstGeom prst="rect">
            <a:avLst/>
          </a:prstGeom>
        </p:spPr>
      </p:pic>
      <p:pic>
        <p:nvPicPr>
          <p:cNvPr id="12" name="圖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9592" y="4077072"/>
            <a:ext cx="2304256" cy="2232248"/>
          </a:xfrm>
          <a:prstGeom prst="rect">
            <a:avLst/>
          </a:prstGeom>
        </p:spPr>
      </p:pic>
      <p:sp>
        <p:nvSpPr>
          <p:cNvPr id="13" name="向右箭號 12"/>
          <p:cNvSpPr/>
          <p:nvPr/>
        </p:nvSpPr>
        <p:spPr>
          <a:xfrm>
            <a:off x="3491880" y="5013176"/>
            <a:ext cx="1584176"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文字方塊 14"/>
          <p:cNvSpPr txBox="1"/>
          <p:nvPr/>
        </p:nvSpPr>
        <p:spPr>
          <a:xfrm>
            <a:off x="3359944" y="2060848"/>
            <a:ext cx="1992064" cy="369332"/>
          </a:xfrm>
          <a:prstGeom prst="rect">
            <a:avLst/>
          </a:prstGeom>
          <a:noFill/>
        </p:spPr>
        <p:txBody>
          <a:bodyPr wrap="square" rtlCol="0">
            <a:spAutoFit/>
          </a:bodyPr>
          <a:lstStyle/>
          <a:p>
            <a:r>
              <a:rPr lang="zh-TW" altLang="en-US" dirty="0" smtClean="0">
                <a:latin typeface="標楷體" pitchFamily="65" charset="-120"/>
                <a:ea typeface="標楷體" pitchFamily="65" charset="-120"/>
              </a:rPr>
              <a:t>小電箱遷移前後</a:t>
            </a:r>
            <a:endParaRPr lang="zh-TW" altLang="en-US" dirty="0">
              <a:latin typeface="標楷體" pitchFamily="65" charset="-120"/>
              <a:ea typeface="標楷體" pitchFamily="65" charset="-120"/>
            </a:endParaRPr>
          </a:p>
        </p:txBody>
      </p:sp>
      <p:sp>
        <p:nvSpPr>
          <p:cNvPr id="16" name="文字方塊 15"/>
          <p:cNvSpPr txBox="1"/>
          <p:nvPr/>
        </p:nvSpPr>
        <p:spPr>
          <a:xfrm>
            <a:off x="3425912" y="4602956"/>
            <a:ext cx="1860128" cy="369332"/>
          </a:xfrm>
          <a:prstGeom prst="rect">
            <a:avLst/>
          </a:prstGeom>
          <a:noFill/>
        </p:spPr>
        <p:txBody>
          <a:bodyPr wrap="square" rtlCol="0">
            <a:spAutoFit/>
          </a:bodyPr>
          <a:lstStyle/>
          <a:p>
            <a:r>
              <a:rPr lang="zh-TW" altLang="en-US" dirty="0" smtClean="0">
                <a:latin typeface="標楷體" pitchFamily="65" charset="-120"/>
                <a:ea typeface="標楷體" pitchFamily="65" charset="-120"/>
              </a:rPr>
              <a:t>大電箱遷移前後</a:t>
            </a:r>
            <a:endParaRPr lang="zh-TW" altLang="en-US" dirty="0">
              <a:latin typeface="標楷體" pitchFamily="65" charset="-120"/>
              <a:ea typeface="標楷體" pitchFamily="65" charset="-120"/>
            </a:endParaRPr>
          </a:p>
        </p:txBody>
      </p:sp>
    </p:spTree>
    <p:extLst>
      <p:ext uri="{BB962C8B-B14F-4D97-AF65-F5344CB8AC3E}">
        <p14:creationId xmlns:p14="http://schemas.microsoft.com/office/powerpoint/2010/main" val="15224621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562" name="Group 58"/>
          <p:cNvGraphicFramePr>
            <a:graphicFrameLocks noGrp="1"/>
          </p:cNvGraphicFramePr>
          <p:nvPr>
            <p:extLst>
              <p:ext uri="{D42A27DB-BD31-4B8C-83A1-F6EECF244321}">
                <p14:modId xmlns:p14="http://schemas.microsoft.com/office/powerpoint/2010/main" val="1220666238"/>
              </p:ext>
            </p:extLst>
          </p:nvPr>
        </p:nvGraphicFramePr>
        <p:xfrm>
          <a:off x="323850" y="2349500"/>
          <a:ext cx="8569325" cy="2664143"/>
        </p:xfrm>
        <a:graphic>
          <a:graphicData uri="http://schemas.openxmlformats.org/drawingml/2006/table">
            <a:tbl>
              <a:tblPr/>
              <a:tblGrid>
                <a:gridCol w="2016125"/>
                <a:gridCol w="936625"/>
                <a:gridCol w="1223963"/>
                <a:gridCol w="901700"/>
                <a:gridCol w="1214437"/>
                <a:gridCol w="1041400"/>
                <a:gridCol w="1235075"/>
              </a:tblGrid>
              <a:tr h="68897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zh-TW" sz="2500" b="1" i="0" u="none" strike="noStrike" cap="none" normalizeH="0" baseline="0" dirty="0" smtClean="0">
                          <a:ln>
                            <a:noFill/>
                          </a:ln>
                          <a:solidFill>
                            <a:srgbClr val="9900CC"/>
                          </a:solidFill>
                          <a:effectLst/>
                          <a:latin typeface="華康儷楷書"/>
                          <a:ea typeface="標楷體" pitchFamily="65" charset="-120"/>
                          <a:cs typeface="Times New Roman" pitchFamily="18" charset="0"/>
                        </a:rPr>
                        <a:t>人員分類</a:t>
                      </a: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5">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zh-TW" sz="2500" b="1" i="0" u="none" strike="noStrike" cap="none" normalizeH="0" baseline="0" smtClean="0">
                          <a:ln>
                            <a:noFill/>
                          </a:ln>
                          <a:solidFill>
                            <a:srgbClr val="9900CC"/>
                          </a:solidFill>
                          <a:effectLst/>
                          <a:latin typeface="華康儷楷書"/>
                          <a:ea typeface="標楷體" pitchFamily="65" charset="-120"/>
                          <a:cs typeface="Times New Roman" pitchFamily="18" charset="0"/>
                        </a:rPr>
                        <a:t>教職員</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zh-TW" sz="2500" b="1" i="0" u="none" strike="noStrike" cap="none" normalizeH="0" baseline="0" smtClean="0">
                          <a:ln>
                            <a:noFill/>
                          </a:ln>
                          <a:solidFill>
                            <a:srgbClr val="9900CC"/>
                          </a:solidFill>
                          <a:effectLst/>
                          <a:latin typeface="華康儷楷書"/>
                          <a:ea typeface="標楷體" pitchFamily="65" charset="-120"/>
                          <a:cs typeface="Times New Roman" pitchFamily="18" charset="0"/>
                        </a:rPr>
                        <a:t>學生</a:t>
                      </a:r>
                    </a:p>
                  </a:txBody>
                  <a:tcPr marL="0" marR="0" marT="0" marB="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6830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zh-TW" sz="2500" b="1" i="0" u="none" strike="noStrike" cap="none" normalizeH="0" baseline="0" smtClean="0">
                          <a:ln>
                            <a:noFill/>
                          </a:ln>
                          <a:solidFill>
                            <a:srgbClr val="9900CC"/>
                          </a:solidFill>
                          <a:effectLst/>
                          <a:latin typeface="華康儷楷書"/>
                          <a:ea typeface="標楷體" pitchFamily="65" charset="-120"/>
                          <a:cs typeface="Times New Roman" pitchFamily="18" charset="0"/>
                        </a:rPr>
                        <a:t>車輛類別</a:t>
                      </a:r>
                      <a:endParaRPr kumimoji="1" lang="zh-TW" altLang="en-US" sz="2500" b="1" i="0" u="none" strike="noStrike" cap="none" normalizeH="0" baseline="0" smtClean="0">
                        <a:ln>
                          <a:noFill/>
                        </a:ln>
                        <a:solidFill>
                          <a:srgbClr val="9900CC"/>
                        </a:solidFill>
                        <a:effectLst/>
                        <a:latin typeface="華康儷楷書"/>
                        <a:ea typeface="標楷體" pitchFamily="65" charset="-12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zh-TW" sz="2500" b="1" i="0" u="none" strike="noStrike" cap="none" normalizeH="0" baseline="0" smtClean="0">
                          <a:ln>
                            <a:noFill/>
                          </a:ln>
                          <a:solidFill>
                            <a:srgbClr val="9900CC"/>
                          </a:solidFill>
                          <a:effectLst/>
                          <a:latin typeface="華康儷楷書"/>
                          <a:ea typeface="標楷體" pitchFamily="65" charset="-120"/>
                          <a:cs typeface="Times New Roman" pitchFamily="18" charset="0"/>
                        </a:rPr>
                        <a:t>數量</a:t>
                      </a: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zh-TW" sz="2500" b="1" i="0" u="none" strike="noStrike" cap="none" normalizeH="0" baseline="0" smtClean="0">
                          <a:ln>
                            <a:noFill/>
                          </a:ln>
                          <a:solidFill>
                            <a:srgbClr val="9900CC"/>
                          </a:solidFill>
                          <a:effectLst/>
                          <a:latin typeface="華康儷楷書"/>
                          <a:ea typeface="標楷體" pitchFamily="65" charset="-120"/>
                          <a:cs typeface="Times New Roman" pitchFamily="18" charset="0"/>
                        </a:rPr>
                        <a:t>汽車</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zh-TW" sz="2500" b="1" i="0" u="none" strike="noStrike" cap="none" normalizeH="0" baseline="0" smtClean="0">
                          <a:ln>
                            <a:noFill/>
                          </a:ln>
                          <a:solidFill>
                            <a:srgbClr val="9900CC"/>
                          </a:solidFill>
                          <a:effectLst/>
                          <a:latin typeface="華康儷楷書"/>
                          <a:ea typeface="標楷體" pitchFamily="65" charset="-120"/>
                          <a:cs typeface="Times New Roman" pitchFamily="18" charset="0"/>
                        </a:rPr>
                        <a:t>無障礙</a:t>
                      </a:r>
                      <a:endParaRPr kumimoji="1" lang="en-US" altLang="zh-TW" sz="2500" b="1" i="0" u="none" strike="noStrike" cap="none" normalizeH="0" baseline="0" smtClean="0">
                        <a:ln>
                          <a:noFill/>
                        </a:ln>
                        <a:solidFill>
                          <a:srgbClr val="9900CC"/>
                        </a:solidFill>
                        <a:effectLst/>
                        <a:latin typeface="華康儷楷書"/>
                        <a:ea typeface="標楷體" pitchFamily="65" charset="-12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zh-TW" sz="2500" b="1" i="0" u="none" strike="noStrike" cap="none" normalizeH="0" baseline="0" smtClean="0">
                          <a:ln>
                            <a:noFill/>
                          </a:ln>
                          <a:solidFill>
                            <a:srgbClr val="9900CC"/>
                          </a:solidFill>
                          <a:effectLst/>
                          <a:latin typeface="華康儷楷書"/>
                          <a:ea typeface="標楷體" pitchFamily="65" charset="-120"/>
                          <a:cs typeface="Times New Roman" pitchFamily="18" charset="0"/>
                        </a:rPr>
                        <a:t>汽車</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zh-TW" sz="2500" b="1" i="0" u="none" strike="noStrike" cap="none" normalizeH="0" baseline="0" smtClean="0">
                          <a:ln>
                            <a:noFill/>
                          </a:ln>
                          <a:solidFill>
                            <a:srgbClr val="9900CC"/>
                          </a:solidFill>
                          <a:effectLst/>
                          <a:latin typeface="華康儷楷書"/>
                          <a:ea typeface="標楷體" pitchFamily="65" charset="-120"/>
                          <a:cs typeface="Times New Roman" pitchFamily="18" charset="0"/>
                        </a:rPr>
                        <a:t>機車</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zh-TW" sz="2500" b="1" i="0" u="none" strike="noStrike" cap="none" normalizeH="0" baseline="0" smtClean="0">
                          <a:ln>
                            <a:noFill/>
                          </a:ln>
                          <a:solidFill>
                            <a:srgbClr val="9900CC"/>
                          </a:solidFill>
                          <a:effectLst/>
                          <a:latin typeface="華康儷楷書"/>
                          <a:ea typeface="標楷體" pitchFamily="65" charset="-120"/>
                          <a:cs typeface="Times New Roman" pitchFamily="18" charset="0"/>
                        </a:rPr>
                        <a:t>無障礙</a:t>
                      </a:r>
                      <a:endParaRPr kumimoji="1" lang="zh-TW" altLang="en-US" sz="2500" b="1" i="0" u="none" strike="noStrike" cap="none" normalizeH="0" baseline="0" smtClean="0">
                        <a:ln>
                          <a:noFill/>
                        </a:ln>
                        <a:solidFill>
                          <a:srgbClr val="9900CC"/>
                        </a:solidFill>
                        <a:effectLst/>
                        <a:latin typeface="華康儷楷書"/>
                        <a:ea typeface="標楷體" pitchFamily="65" charset="-12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zh-TW" sz="2500" b="1" i="0" u="none" strike="noStrike" cap="none" normalizeH="0" baseline="0" smtClean="0">
                          <a:ln>
                            <a:noFill/>
                          </a:ln>
                          <a:solidFill>
                            <a:srgbClr val="9900CC"/>
                          </a:solidFill>
                          <a:effectLst/>
                          <a:latin typeface="華康儷楷書"/>
                          <a:ea typeface="標楷體" pitchFamily="65" charset="-120"/>
                          <a:cs typeface="Times New Roman" pitchFamily="18" charset="0"/>
                        </a:rPr>
                        <a:t>機車</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zh-TW" sz="2500" b="1" i="0" u="none" strike="noStrike" cap="none" normalizeH="0" baseline="0" smtClean="0">
                          <a:ln>
                            <a:noFill/>
                          </a:ln>
                          <a:solidFill>
                            <a:srgbClr val="9900CC"/>
                          </a:solidFill>
                          <a:effectLst/>
                          <a:latin typeface="華康儷楷書"/>
                          <a:ea typeface="標楷體" pitchFamily="65" charset="-120"/>
                          <a:cs typeface="Times New Roman" pitchFamily="18" charset="0"/>
                        </a:rPr>
                        <a:t>自行車</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zh-TW" sz="2500" b="1" i="0" u="none" strike="noStrike" cap="none" normalizeH="0" baseline="0" smtClean="0">
                          <a:ln>
                            <a:noFill/>
                          </a:ln>
                          <a:solidFill>
                            <a:srgbClr val="9900CC"/>
                          </a:solidFill>
                          <a:effectLst/>
                          <a:latin typeface="華康儷楷書"/>
                          <a:ea typeface="標楷體" pitchFamily="65" charset="-120"/>
                          <a:cs typeface="Times New Roman" pitchFamily="18" charset="0"/>
                        </a:rPr>
                        <a:t>自行車</a:t>
                      </a:r>
                    </a:p>
                  </a:txBody>
                  <a:tcPr marL="0" marR="0" marT="0" marB="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44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zh-TW" sz="2500" b="1" i="0" u="none" strike="noStrike" cap="none" normalizeH="0" baseline="0" smtClean="0">
                          <a:ln>
                            <a:noFill/>
                          </a:ln>
                          <a:solidFill>
                            <a:srgbClr val="9900CC"/>
                          </a:solidFill>
                          <a:effectLst/>
                          <a:latin typeface="華康儷楷書"/>
                          <a:ea typeface="標楷體" pitchFamily="65" charset="-120"/>
                          <a:cs typeface="Times New Roman" pitchFamily="18" charset="0"/>
                        </a:rPr>
                        <a:t>現有停車位</a:t>
                      </a: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2500" b="1" i="0" u="none" strike="noStrike" cap="none" normalizeH="0" baseline="0" smtClean="0">
                          <a:ln>
                            <a:noFill/>
                          </a:ln>
                          <a:solidFill>
                            <a:srgbClr val="9900CC"/>
                          </a:solidFill>
                          <a:effectLst/>
                          <a:latin typeface="華康儷楷書"/>
                          <a:ea typeface="標楷體" pitchFamily="65" charset="-120"/>
                          <a:cs typeface="Times New Roman" pitchFamily="18" charset="0"/>
                        </a:rPr>
                        <a:t>50</a:t>
                      </a:r>
                      <a:endParaRPr kumimoji="1" lang="zh-TW" altLang="zh-TW" sz="2500" b="1" i="0" u="none" strike="noStrike" cap="none" normalizeH="0" baseline="0" smtClean="0">
                        <a:ln>
                          <a:noFill/>
                        </a:ln>
                        <a:solidFill>
                          <a:srgbClr val="9900CC"/>
                        </a:solidFill>
                        <a:effectLst/>
                        <a:latin typeface="華康儷楷書"/>
                        <a:ea typeface="標楷體" pitchFamily="65" charset="-12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2500" b="1" i="0" u="none" strike="noStrike" cap="none" normalizeH="0" baseline="0" smtClean="0">
                          <a:ln>
                            <a:noFill/>
                          </a:ln>
                          <a:solidFill>
                            <a:srgbClr val="9900CC"/>
                          </a:solidFill>
                          <a:effectLst/>
                          <a:latin typeface="華康儷楷書"/>
                          <a:ea typeface="標楷體" pitchFamily="65" charset="-120"/>
                          <a:cs typeface="Times New Roman" pitchFamily="18" charset="0"/>
                        </a:rPr>
                        <a:t>1</a:t>
                      </a:r>
                      <a:endParaRPr kumimoji="1" lang="zh-TW" altLang="zh-TW" sz="2500" b="1" i="0" u="none" strike="noStrike" cap="none" normalizeH="0" baseline="0" smtClean="0">
                        <a:ln>
                          <a:noFill/>
                        </a:ln>
                        <a:solidFill>
                          <a:srgbClr val="9900CC"/>
                        </a:solidFill>
                        <a:effectLst/>
                        <a:latin typeface="華康儷楷書"/>
                        <a:ea typeface="標楷體" pitchFamily="65" charset="-120"/>
                        <a:cs typeface="Times New Roman"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2500" b="1" i="0" u="none" strike="noStrike" cap="none" normalizeH="0" baseline="0" smtClean="0">
                          <a:ln>
                            <a:noFill/>
                          </a:ln>
                          <a:solidFill>
                            <a:srgbClr val="9900CC"/>
                          </a:solidFill>
                          <a:effectLst/>
                          <a:latin typeface="華康儷楷書"/>
                          <a:ea typeface="標楷體" pitchFamily="65" charset="-120"/>
                          <a:cs typeface="Times New Roman" pitchFamily="18" charset="0"/>
                        </a:rPr>
                        <a:t>80</a:t>
                      </a:r>
                      <a:endParaRPr kumimoji="1" lang="zh-TW" altLang="zh-TW" sz="2500" b="1" i="0" u="none" strike="noStrike" cap="none" normalizeH="0" baseline="0" smtClean="0">
                        <a:ln>
                          <a:noFill/>
                        </a:ln>
                        <a:solidFill>
                          <a:srgbClr val="9900CC"/>
                        </a:solidFill>
                        <a:effectLst/>
                        <a:latin typeface="華康儷楷書"/>
                        <a:ea typeface="標楷體" pitchFamily="65" charset="-12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2500" b="1" i="0" u="none" strike="noStrike" cap="none" normalizeH="0" baseline="0" smtClean="0">
                          <a:ln>
                            <a:noFill/>
                          </a:ln>
                          <a:solidFill>
                            <a:srgbClr val="9900CC"/>
                          </a:solidFill>
                          <a:effectLst/>
                          <a:latin typeface="華康儷楷書"/>
                          <a:ea typeface="標楷體" pitchFamily="65" charset="-120"/>
                          <a:cs typeface="Times New Roman" pitchFamily="18" charset="0"/>
                        </a:rPr>
                        <a:t>1</a:t>
                      </a:r>
                      <a:endParaRPr kumimoji="1" lang="zh-TW" altLang="zh-TW" sz="2500" b="1" i="0" u="none" strike="noStrike" cap="none" normalizeH="0" baseline="0" smtClean="0">
                        <a:ln>
                          <a:noFill/>
                        </a:ln>
                        <a:solidFill>
                          <a:srgbClr val="9900CC"/>
                        </a:solidFill>
                        <a:effectLst/>
                        <a:latin typeface="華康儷楷書"/>
                        <a:ea typeface="標楷體" pitchFamily="65" charset="-120"/>
                        <a:cs typeface="Times New Roman"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2500" b="1" i="0" u="none" strike="noStrike" cap="none" normalizeH="0" baseline="0" dirty="0" smtClean="0">
                          <a:ln>
                            <a:noFill/>
                          </a:ln>
                          <a:solidFill>
                            <a:srgbClr val="9900CC"/>
                          </a:solidFill>
                          <a:effectLst/>
                          <a:latin typeface="華康儷楷書"/>
                          <a:ea typeface="標楷體" pitchFamily="65" charset="-120"/>
                          <a:cs typeface="Times New Roman" pitchFamily="18" charset="0"/>
                        </a:rPr>
                        <a:t>20</a:t>
                      </a:r>
                      <a:endParaRPr kumimoji="1" lang="zh-TW" altLang="zh-TW" sz="2500" b="1" i="0" u="none" strike="noStrike" cap="none" normalizeH="0" baseline="0" dirty="0" smtClean="0">
                        <a:ln>
                          <a:noFill/>
                        </a:ln>
                        <a:solidFill>
                          <a:srgbClr val="9900CC"/>
                        </a:solidFill>
                        <a:effectLst/>
                        <a:latin typeface="華康儷楷書"/>
                        <a:ea typeface="標楷體" pitchFamily="65" charset="-120"/>
                        <a:cs typeface="Times New Roman"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2500" b="1" i="0" u="none" strike="noStrike" cap="none" normalizeH="0" baseline="0" dirty="0" smtClean="0">
                          <a:ln>
                            <a:noFill/>
                          </a:ln>
                          <a:solidFill>
                            <a:srgbClr val="9900CC"/>
                          </a:solidFill>
                          <a:effectLst/>
                          <a:latin typeface="華康儷楷書"/>
                          <a:ea typeface="標楷體" pitchFamily="65" charset="-120"/>
                          <a:cs typeface="Times New Roman" pitchFamily="18" charset="0"/>
                        </a:rPr>
                        <a:t>2</a:t>
                      </a:r>
                      <a:endParaRPr kumimoji="1" lang="zh-TW" altLang="zh-TW" sz="2500" b="1" i="0" u="none" strike="noStrike" cap="none" normalizeH="0" baseline="0" dirty="0" smtClean="0">
                        <a:ln>
                          <a:noFill/>
                        </a:ln>
                        <a:solidFill>
                          <a:srgbClr val="9900CC"/>
                        </a:solidFill>
                        <a:effectLst/>
                        <a:latin typeface="華康儷楷書"/>
                        <a:ea typeface="標楷體" pitchFamily="65" charset="-120"/>
                        <a:cs typeface="Times New Roman" pitchFamily="18" charset="0"/>
                      </a:endParaRPr>
                    </a:p>
                  </a:txBody>
                  <a:tcPr marL="0" marR="0" marT="0" marB="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492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zh-TW" sz="2500" b="1" i="0" u="none" strike="noStrike" cap="none" normalizeH="0" baseline="0" smtClean="0">
                          <a:ln>
                            <a:noFill/>
                          </a:ln>
                          <a:solidFill>
                            <a:srgbClr val="9900CC"/>
                          </a:solidFill>
                          <a:effectLst/>
                          <a:latin typeface="華康儷楷書"/>
                          <a:ea typeface="標楷體" pitchFamily="65" charset="-120"/>
                          <a:cs typeface="Times New Roman" pitchFamily="18" charset="0"/>
                        </a:rPr>
                        <a:t>需求停車位</a:t>
                      </a: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2500" b="1" i="0" u="none" strike="noStrike" cap="none" normalizeH="0" baseline="0" dirty="0" smtClean="0">
                          <a:ln>
                            <a:noFill/>
                          </a:ln>
                          <a:solidFill>
                            <a:srgbClr val="9900CC"/>
                          </a:solidFill>
                          <a:effectLst/>
                          <a:latin typeface="華康儷楷書"/>
                          <a:ea typeface="標楷體" pitchFamily="65" charset="-120"/>
                          <a:cs typeface="Times New Roman" pitchFamily="18" charset="0"/>
                        </a:rPr>
                        <a:t>0</a:t>
                      </a:r>
                      <a:endParaRPr kumimoji="1" lang="zh-TW" altLang="zh-TW" sz="2500" b="1" i="0" u="none" strike="noStrike" cap="none" normalizeH="0" baseline="0" dirty="0" smtClean="0">
                        <a:ln>
                          <a:noFill/>
                        </a:ln>
                        <a:solidFill>
                          <a:srgbClr val="9900CC"/>
                        </a:solidFill>
                        <a:effectLst/>
                        <a:latin typeface="華康儷楷書"/>
                        <a:ea typeface="標楷體" pitchFamily="65" charset="-12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2500" b="1" i="0" u="none" strike="noStrike" cap="none" normalizeH="0" baseline="0" dirty="0" smtClean="0">
                          <a:ln>
                            <a:noFill/>
                          </a:ln>
                          <a:solidFill>
                            <a:srgbClr val="9900CC"/>
                          </a:solidFill>
                          <a:effectLst/>
                          <a:latin typeface="華康儷楷書"/>
                          <a:ea typeface="標楷體" pitchFamily="65" charset="-120"/>
                          <a:cs typeface="Times New Roman" pitchFamily="18" charset="0"/>
                        </a:rPr>
                        <a:t>0</a:t>
                      </a:r>
                      <a:endParaRPr kumimoji="1" lang="zh-TW" altLang="zh-TW" sz="2500" b="1" i="0" u="none" strike="noStrike" cap="none" normalizeH="0" baseline="0" dirty="0" smtClean="0">
                        <a:ln>
                          <a:noFill/>
                        </a:ln>
                        <a:solidFill>
                          <a:srgbClr val="9900CC"/>
                        </a:solidFill>
                        <a:effectLst/>
                        <a:latin typeface="華康儷楷書"/>
                        <a:ea typeface="標楷體" pitchFamily="65" charset="-120"/>
                        <a:cs typeface="Times New Roman"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2500" b="1" i="0" u="none" strike="noStrike" cap="none" normalizeH="0" baseline="0" dirty="0" smtClean="0">
                          <a:ln>
                            <a:noFill/>
                          </a:ln>
                          <a:solidFill>
                            <a:srgbClr val="9900CC"/>
                          </a:solidFill>
                          <a:effectLst/>
                          <a:latin typeface="華康儷楷書"/>
                          <a:ea typeface="標楷體" pitchFamily="65" charset="-120"/>
                          <a:cs typeface="Times New Roman" pitchFamily="18" charset="0"/>
                        </a:rPr>
                        <a:t>0</a:t>
                      </a:r>
                      <a:endParaRPr kumimoji="1" lang="zh-TW" altLang="zh-TW" sz="2500" b="1" i="0" u="none" strike="noStrike" cap="none" normalizeH="0" baseline="0" dirty="0" smtClean="0">
                        <a:ln>
                          <a:noFill/>
                        </a:ln>
                        <a:solidFill>
                          <a:srgbClr val="9900CC"/>
                        </a:solidFill>
                        <a:effectLst/>
                        <a:latin typeface="華康儷楷書"/>
                        <a:ea typeface="標楷體" pitchFamily="65" charset="-12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2500" b="1" i="0" u="none" strike="noStrike" cap="none" normalizeH="0" baseline="0" dirty="0" smtClean="0">
                          <a:ln>
                            <a:noFill/>
                          </a:ln>
                          <a:solidFill>
                            <a:srgbClr val="9900CC"/>
                          </a:solidFill>
                          <a:effectLst/>
                          <a:latin typeface="華康儷楷書"/>
                          <a:ea typeface="標楷體" pitchFamily="65" charset="-120"/>
                          <a:cs typeface="Times New Roman" pitchFamily="18" charset="0"/>
                        </a:rPr>
                        <a:t>0</a:t>
                      </a:r>
                      <a:endParaRPr kumimoji="1" lang="zh-TW" altLang="zh-TW" sz="2500" b="1" i="0" u="none" strike="noStrike" cap="none" normalizeH="0" baseline="0" dirty="0" smtClean="0">
                        <a:ln>
                          <a:noFill/>
                        </a:ln>
                        <a:solidFill>
                          <a:srgbClr val="9900CC"/>
                        </a:solidFill>
                        <a:effectLst/>
                        <a:latin typeface="華康儷楷書"/>
                        <a:ea typeface="標楷體" pitchFamily="65" charset="-120"/>
                        <a:cs typeface="Times New Roman"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2500" b="1" i="0" u="none" strike="noStrike" cap="none" normalizeH="0" baseline="0" dirty="0" smtClean="0">
                          <a:ln>
                            <a:noFill/>
                          </a:ln>
                          <a:solidFill>
                            <a:srgbClr val="9900CC"/>
                          </a:solidFill>
                          <a:effectLst/>
                          <a:latin typeface="華康儷楷書"/>
                          <a:ea typeface="標楷體" pitchFamily="65" charset="-120"/>
                          <a:cs typeface="Times New Roman" pitchFamily="18" charset="0"/>
                        </a:rPr>
                        <a:t>0</a:t>
                      </a:r>
                      <a:endParaRPr kumimoji="1" lang="zh-TW" altLang="zh-TW" sz="2500" b="1" i="0" u="none" strike="noStrike" cap="none" normalizeH="0" baseline="0" dirty="0" smtClean="0">
                        <a:ln>
                          <a:noFill/>
                        </a:ln>
                        <a:solidFill>
                          <a:srgbClr val="9900CC"/>
                        </a:solidFill>
                        <a:effectLst/>
                        <a:latin typeface="華康儷楷書"/>
                        <a:ea typeface="標楷體" pitchFamily="65" charset="-120"/>
                        <a:cs typeface="Times New Roman"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2500" b="1" i="0" u="none" strike="noStrike" cap="none" normalizeH="0" baseline="0" dirty="0" smtClean="0">
                          <a:ln>
                            <a:noFill/>
                          </a:ln>
                          <a:solidFill>
                            <a:srgbClr val="9900CC"/>
                          </a:solidFill>
                          <a:effectLst/>
                          <a:latin typeface="華康儷楷書"/>
                          <a:ea typeface="標楷體" pitchFamily="65" charset="-120"/>
                          <a:cs typeface="Times New Roman" pitchFamily="18" charset="0"/>
                        </a:rPr>
                        <a:t>0</a:t>
                      </a:r>
                      <a:endParaRPr kumimoji="1" lang="zh-TW" altLang="zh-TW" sz="2500" b="1" i="0" u="none" strike="noStrike" cap="none" normalizeH="0" baseline="0" dirty="0" smtClean="0">
                        <a:ln>
                          <a:noFill/>
                        </a:ln>
                        <a:solidFill>
                          <a:srgbClr val="9900CC"/>
                        </a:solidFill>
                        <a:effectLst/>
                        <a:latin typeface="華康儷楷書"/>
                        <a:ea typeface="標楷體" pitchFamily="65" charset="-120"/>
                        <a:cs typeface="Times New Roman" pitchFamily="18" charset="0"/>
                      </a:endParaRPr>
                    </a:p>
                  </a:txBody>
                  <a:tcPr marL="0" marR="0" marT="0" marB="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5" name="Rectangle 2"/>
          <p:cNvSpPr txBox="1">
            <a:spLocks noChangeArrowheads="1"/>
          </p:cNvSpPr>
          <p:nvPr/>
        </p:nvSpPr>
        <p:spPr bwMode="auto">
          <a:xfrm>
            <a:off x="1187450" y="333375"/>
            <a:ext cx="7489825" cy="1223963"/>
          </a:xfrm>
          <a:prstGeom prst="rect">
            <a:avLst/>
          </a:prstGeom>
          <a:noFill/>
          <a:ln w="9525">
            <a:noFill/>
            <a:miter lim="800000"/>
            <a:headEnd/>
            <a:tailEnd/>
          </a:ln>
        </p:spPr>
        <p:txBody>
          <a:bodyPr anchor="ctr"/>
          <a:lstStyle/>
          <a:p>
            <a:pPr algn="ctr">
              <a:defRPr/>
            </a:pPr>
            <a:r>
              <a:rPr lang="zh-TW" altLang="zh-TW" sz="3800" b="1" dirty="0">
                <a:solidFill>
                  <a:srgbClr val="663300"/>
                </a:solidFill>
                <a:effectLst>
                  <a:outerShdw blurRad="38100" dist="38100" dir="2700000" algn="tl">
                    <a:srgbClr val="C0C0C0"/>
                  </a:outerShdw>
                </a:effectLst>
                <a:latin typeface="標楷體" pitchFamily="65" charset="-120"/>
                <a:ea typeface="標楷體" pitchFamily="65" charset="-120"/>
                <a:cs typeface="+mj-cs"/>
              </a:rPr>
              <a:t>校內停車空間</a:t>
            </a:r>
          </a:p>
        </p:txBody>
      </p:sp>
      <p:graphicFrame>
        <p:nvGraphicFramePr>
          <p:cNvPr id="7" name="表格 6"/>
          <p:cNvGraphicFramePr>
            <a:graphicFrameLocks noGrp="1"/>
          </p:cNvGraphicFramePr>
          <p:nvPr>
            <p:extLst>
              <p:ext uri="{D42A27DB-BD31-4B8C-83A1-F6EECF244321}">
                <p14:modId xmlns:p14="http://schemas.microsoft.com/office/powerpoint/2010/main" val="3118565724"/>
              </p:ext>
            </p:extLst>
          </p:nvPr>
        </p:nvGraphicFramePr>
        <p:xfrm>
          <a:off x="323850" y="5084763"/>
          <a:ext cx="8569325" cy="426720"/>
        </p:xfrm>
        <a:graphic>
          <a:graphicData uri="http://schemas.openxmlformats.org/drawingml/2006/table">
            <a:tbl>
              <a:tblPr/>
              <a:tblGrid>
                <a:gridCol w="1871663"/>
                <a:gridCol w="6697662"/>
              </a:tblGrid>
              <a:tr h="27940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zh-TW" sz="2800" b="1" i="0" u="none" strike="noStrike" cap="none" normalizeH="0" baseline="0" dirty="0" smtClean="0">
                          <a:ln>
                            <a:noFill/>
                          </a:ln>
                          <a:solidFill>
                            <a:srgbClr val="CC00FF"/>
                          </a:solidFill>
                          <a:effectLst>
                            <a:outerShdw blurRad="38100" dist="38100" dir="2700000" algn="tl">
                              <a:srgbClr val="C0C0C0"/>
                            </a:outerShdw>
                          </a:effectLst>
                          <a:latin typeface="標楷體" pitchFamily="65" charset="-120"/>
                          <a:ea typeface="標楷體" pitchFamily="65" charset="-120"/>
                        </a:rPr>
                        <a:t>校地面積</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2800" b="1" i="0" u="none" strike="noStrike" kern="1200" cap="none" normalizeH="0" baseline="0" dirty="0" smtClean="0">
                          <a:ln>
                            <a:noFill/>
                          </a:ln>
                          <a:solidFill>
                            <a:srgbClr val="CC00FF"/>
                          </a:solidFill>
                          <a:effectLst>
                            <a:outerShdw blurRad="38100" dist="38100" dir="2700000" algn="tl">
                              <a:srgbClr val="C0C0C0"/>
                            </a:outerShdw>
                          </a:effectLst>
                          <a:latin typeface="標楷體" pitchFamily="65" charset="-120"/>
                          <a:ea typeface="標楷體" pitchFamily="65" charset="-120"/>
                          <a:cs typeface="+mn-cs"/>
                        </a:rPr>
                        <a:t>6.81362</a:t>
                      </a:r>
                      <a:r>
                        <a:rPr kumimoji="1" lang="zh-TW" altLang="en-US" sz="2800" b="1" i="0" u="none" strike="noStrike" kern="1200" cap="none" normalizeH="0" baseline="0" dirty="0" smtClean="0">
                          <a:ln>
                            <a:noFill/>
                          </a:ln>
                          <a:solidFill>
                            <a:srgbClr val="CC00FF"/>
                          </a:solidFill>
                          <a:effectLst>
                            <a:outerShdw blurRad="38100" dist="38100" dir="2700000" algn="tl">
                              <a:srgbClr val="C0C0C0"/>
                            </a:outerShdw>
                          </a:effectLst>
                          <a:latin typeface="標楷體" pitchFamily="65" charset="-120"/>
                          <a:ea typeface="標楷體" pitchFamily="65" charset="-120"/>
                          <a:cs typeface="+mn-cs"/>
                        </a:rPr>
                        <a:t>公頃</a:t>
                      </a:r>
                      <a:endParaRPr kumimoji="1" lang="zh-TW" altLang="zh-TW" sz="2800" b="1" i="0" u="none" strike="noStrike" kern="1200" cap="none" normalizeH="0" baseline="0" dirty="0" smtClean="0">
                        <a:ln>
                          <a:noFill/>
                        </a:ln>
                        <a:solidFill>
                          <a:srgbClr val="CC00FF"/>
                        </a:solidFill>
                        <a:effectLst>
                          <a:outerShdw blurRad="38100" dist="38100" dir="2700000" algn="tl">
                            <a:srgbClr val="C0C0C0"/>
                          </a:outerShdw>
                        </a:effectLst>
                        <a:latin typeface="標楷體" pitchFamily="65" charset="-120"/>
                        <a:ea typeface="標楷體" pitchFamily="65" charset="-120"/>
                        <a:cs typeface="+mn-cs"/>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1370013" y="692696"/>
            <a:ext cx="7313612" cy="1584176"/>
          </a:xfrm>
        </p:spPr>
        <p:txBody>
          <a:bodyPr/>
          <a:lstStyle/>
          <a:p>
            <a:pPr algn="ctr">
              <a:defRPr/>
            </a:pPr>
            <a:r>
              <a:rPr lang="zh-TW" altLang="en-US" sz="3200" b="1" dirty="0" smtClean="0">
                <a:solidFill>
                  <a:srgbClr val="CC3300"/>
                </a:solidFill>
                <a:effectLst>
                  <a:outerShdw blurRad="38100" dist="38100" dir="2700000" algn="tl">
                    <a:srgbClr val="000000"/>
                  </a:outerShdw>
                </a:effectLst>
                <a:latin typeface="微軟正黑體" pitchFamily="34" charset="-120"/>
                <a:ea typeface="微軟正黑體" pitchFamily="34" charset="-120"/>
              </a:rPr>
              <a:t/>
            </a:r>
            <a:br>
              <a:rPr lang="zh-TW" altLang="en-US" sz="3200" b="1" dirty="0" smtClean="0">
                <a:solidFill>
                  <a:srgbClr val="CC3300"/>
                </a:solidFill>
                <a:effectLst>
                  <a:outerShdw blurRad="38100" dist="38100" dir="2700000" algn="tl">
                    <a:srgbClr val="000000"/>
                  </a:outerShdw>
                </a:effectLst>
                <a:latin typeface="微軟正黑體" pitchFamily="34" charset="-120"/>
                <a:ea typeface="微軟正黑體" pitchFamily="34" charset="-120"/>
              </a:rPr>
            </a:br>
            <a:r>
              <a:rPr lang="en-US" altLang="zh-TW" sz="3200" b="1" dirty="0" smtClean="0">
                <a:solidFill>
                  <a:srgbClr val="CC3300"/>
                </a:solidFill>
                <a:effectLst>
                  <a:outerShdw blurRad="38100" dist="38100" dir="2700000" algn="tl">
                    <a:srgbClr val="000000"/>
                  </a:outerShdw>
                </a:effectLst>
                <a:latin typeface="微軟正黑體" pitchFamily="34" charset="-120"/>
                <a:ea typeface="微軟正黑體" pitchFamily="34" charset="-120"/>
              </a:rPr>
              <a:t/>
            </a:r>
            <a:br>
              <a:rPr lang="en-US" altLang="zh-TW" sz="3200" b="1" dirty="0" smtClean="0">
                <a:solidFill>
                  <a:srgbClr val="CC3300"/>
                </a:solidFill>
                <a:effectLst>
                  <a:outerShdw blurRad="38100" dist="38100" dir="2700000" algn="tl">
                    <a:srgbClr val="000000"/>
                  </a:outerShdw>
                </a:effectLst>
                <a:latin typeface="微軟正黑體" pitchFamily="34" charset="-120"/>
                <a:ea typeface="微軟正黑體" pitchFamily="34" charset="-120"/>
              </a:rPr>
            </a:br>
            <a:r>
              <a:rPr lang="en-US" altLang="zh-TW" sz="3200" b="1" dirty="0" smtClean="0">
                <a:solidFill>
                  <a:srgbClr val="CC3300"/>
                </a:solidFill>
                <a:effectLst>
                  <a:outerShdw blurRad="38100" dist="38100" dir="2700000" algn="tl">
                    <a:srgbClr val="000000"/>
                  </a:outerShdw>
                </a:effectLst>
                <a:latin typeface="微軟正黑體" pitchFamily="34" charset="-120"/>
                <a:ea typeface="微軟正黑體" pitchFamily="34" charset="-120"/>
              </a:rPr>
              <a:t/>
            </a:r>
            <a:br>
              <a:rPr lang="en-US" altLang="zh-TW" sz="3200" b="1" dirty="0" smtClean="0">
                <a:solidFill>
                  <a:srgbClr val="CC3300"/>
                </a:solidFill>
                <a:effectLst>
                  <a:outerShdw blurRad="38100" dist="38100" dir="2700000" algn="tl">
                    <a:srgbClr val="000000"/>
                  </a:outerShdw>
                </a:effectLst>
                <a:latin typeface="微軟正黑體" pitchFamily="34" charset="-120"/>
                <a:ea typeface="微軟正黑體" pitchFamily="34" charset="-120"/>
              </a:rPr>
            </a:br>
            <a:r>
              <a:rPr lang="en-US" altLang="zh-TW" sz="3200" b="1" dirty="0" smtClean="0">
                <a:solidFill>
                  <a:srgbClr val="CC3300"/>
                </a:solidFill>
                <a:effectLst>
                  <a:outerShdw blurRad="38100" dist="38100" dir="2700000" algn="tl">
                    <a:srgbClr val="000000"/>
                  </a:outerShdw>
                </a:effectLst>
                <a:latin typeface="微軟正黑體" pitchFamily="34" charset="-120"/>
                <a:ea typeface="微軟正黑體" pitchFamily="34" charset="-120"/>
              </a:rPr>
              <a:t> </a:t>
            </a:r>
            <a:br>
              <a:rPr lang="en-US" altLang="zh-TW" sz="3200" b="1" dirty="0" smtClean="0">
                <a:solidFill>
                  <a:srgbClr val="CC3300"/>
                </a:solidFill>
                <a:effectLst>
                  <a:outerShdw blurRad="38100" dist="38100" dir="2700000" algn="tl">
                    <a:srgbClr val="000000"/>
                  </a:outerShdw>
                </a:effectLst>
                <a:latin typeface="微軟正黑體" pitchFamily="34" charset="-120"/>
                <a:ea typeface="微軟正黑體" pitchFamily="34" charset="-120"/>
              </a:rPr>
            </a:br>
            <a:r>
              <a:rPr lang="en-US" altLang="zh-TW" sz="3200" b="1" dirty="0" smtClean="0">
                <a:solidFill>
                  <a:srgbClr val="CC3300"/>
                </a:solidFill>
                <a:effectLst>
                  <a:outerShdw blurRad="38100" dist="38100" dir="2700000" algn="tl">
                    <a:srgbClr val="000000"/>
                  </a:outerShdw>
                </a:effectLst>
                <a:latin typeface="微軟正黑體" pitchFamily="34" charset="-120"/>
                <a:ea typeface="微軟正黑體" pitchFamily="34" charset="-120"/>
              </a:rPr>
              <a:t/>
            </a:r>
            <a:br>
              <a:rPr lang="en-US" altLang="zh-TW" sz="3200" b="1" dirty="0" smtClean="0">
                <a:solidFill>
                  <a:srgbClr val="CC3300"/>
                </a:solidFill>
                <a:effectLst>
                  <a:outerShdw blurRad="38100" dist="38100" dir="2700000" algn="tl">
                    <a:srgbClr val="000000"/>
                  </a:outerShdw>
                </a:effectLst>
                <a:latin typeface="微軟正黑體" pitchFamily="34" charset="-120"/>
                <a:ea typeface="微軟正黑體" pitchFamily="34" charset="-120"/>
              </a:rPr>
            </a:br>
            <a:r>
              <a:rPr lang="en-US" altLang="zh-TW" sz="3200" b="1" dirty="0" smtClean="0">
                <a:solidFill>
                  <a:srgbClr val="CC3300"/>
                </a:solidFill>
                <a:effectLst>
                  <a:outerShdw blurRad="38100" dist="38100" dir="2700000" algn="tl">
                    <a:srgbClr val="000000"/>
                  </a:outerShdw>
                </a:effectLst>
                <a:latin typeface="微軟正黑體" pitchFamily="34" charset="-120"/>
                <a:ea typeface="微軟正黑體" pitchFamily="34" charset="-120"/>
              </a:rPr>
              <a:t/>
            </a:r>
            <a:br>
              <a:rPr lang="en-US" altLang="zh-TW" sz="3200" b="1" dirty="0" smtClean="0">
                <a:solidFill>
                  <a:srgbClr val="CC3300"/>
                </a:solidFill>
                <a:effectLst>
                  <a:outerShdw blurRad="38100" dist="38100" dir="2700000" algn="tl">
                    <a:srgbClr val="000000"/>
                  </a:outerShdw>
                </a:effectLst>
                <a:latin typeface="微軟正黑體" pitchFamily="34" charset="-120"/>
                <a:ea typeface="微軟正黑體" pitchFamily="34" charset="-120"/>
              </a:rPr>
            </a:br>
            <a:r>
              <a:rPr lang="en-US" altLang="zh-TW" sz="3200" b="1" dirty="0" smtClean="0">
                <a:solidFill>
                  <a:srgbClr val="CC3300"/>
                </a:solidFill>
                <a:effectLst>
                  <a:outerShdw blurRad="38100" dist="38100" dir="2700000" algn="tl">
                    <a:srgbClr val="000000"/>
                  </a:outerShdw>
                </a:effectLst>
                <a:latin typeface="微軟正黑體" pitchFamily="34" charset="-120"/>
                <a:ea typeface="微軟正黑體" pitchFamily="34" charset="-120"/>
              </a:rPr>
              <a:t/>
            </a:r>
            <a:br>
              <a:rPr lang="en-US" altLang="zh-TW" sz="3200" b="1" dirty="0" smtClean="0">
                <a:solidFill>
                  <a:srgbClr val="CC3300"/>
                </a:solidFill>
                <a:effectLst>
                  <a:outerShdw blurRad="38100" dist="38100" dir="2700000" algn="tl">
                    <a:srgbClr val="000000"/>
                  </a:outerShdw>
                </a:effectLst>
                <a:latin typeface="微軟正黑體" pitchFamily="34" charset="-120"/>
                <a:ea typeface="微軟正黑體" pitchFamily="34" charset="-120"/>
              </a:rPr>
            </a:br>
            <a:r>
              <a:rPr lang="zh-TW" altLang="en-US" sz="4400" b="1" dirty="0" smtClean="0">
                <a:solidFill>
                  <a:srgbClr val="CC3300"/>
                </a:solidFill>
                <a:effectLst>
                  <a:outerShdw blurRad="38100" dist="38100" dir="2700000" algn="tl">
                    <a:srgbClr val="C0C0C0"/>
                  </a:outerShdw>
                </a:effectLst>
                <a:latin typeface="標楷體" pitchFamily="65" charset="-120"/>
                <a:ea typeface="標楷體" pitchFamily="65" charset="-120"/>
              </a:rPr>
              <a:t>參</a:t>
            </a:r>
            <a:r>
              <a:rPr lang="en-US" altLang="zh-TW" sz="4400" b="1" dirty="0">
                <a:solidFill>
                  <a:srgbClr val="CC3300"/>
                </a:solidFill>
                <a:effectLst>
                  <a:outerShdw blurRad="38100" dist="38100" dir="2700000" algn="tl">
                    <a:srgbClr val="C0C0C0"/>
                  </a:outerShdw>
                </a:effectLst>
                <a:latin typeface="標楷體" pitchFamily="65" charset="-120"/>
                <a:ea typeface="標楷體" pitchFamily="65" charset="-120"/>
              </a:rPr>
              <a:t>.</a:t>
            </a:r>
            <a:r>
              <a:rPr lang="zh-TW" altLang="en-US" sz="4400" b="1" dirty="0">
                <a:solidFill>
                  <a:srgbClr val="CC3300"/>
                </a:solidFill>
                <a:effectLst>
                  <a:outerShdw blurRad="38100" dist="38100" dir="2700000" algn="tl">
                    <a:srgbClr val="C0C0C0"/>
                  </a:outerShdw>
                </a:effectLst>
                <a:latin typeface="標楷體" pitchFamily="65" charset="-120"/>
                <a:ea typeface="標楷體" pitchFamily="65" charset="-120"/>
              </a:rPr>
              <a:t>創新措施與優良事蹟</a:t>
            </a:r>
            <a:br>
              <a:rPr lang="zh-TW" altLang="en-US" sz="4400" b="1" dirty="0">
                <a:solidFill>
                  <a:srgbClr val="CC3300"/>
                </a:solidFill>
                <a:effectLst>
                  <a:outerShdw blurRad="38100" dist="38100" dir="2700000" algn="tl">
                    <a:srgbClr val="C0C0C0"/>
                  </a:outerShdw>
                </a:effectLst>
                <a:latin typeface="標楷體" pitchFamily="65" charset="-120"/>
                <a:ea typeface="標楷體" pitchFamily="65" charset="-120"/>
              </a:rPr>
            </a:br>
            <a:endParaRPr lang="zh-TW" altLang="en-US" sz="4400" b="1" dirty="0">
              <a:solidFill>
                <a:srgbClr val="CC3300"/>
              </a:solidFill>
              <a:effectLst>
                <a:outerShdw blurRad="38100" dist="38100" dir="2700000" algn="tl">
                  <a:srgbClr val="000000"/>
                </a:outerShdw>
              </a:effectLst>
              <a:latin typeface="標楷體" pitchFamily="65" charset="-120"/>
              <a:ea typeface="標楷體" pitchFamily="65" charset="-120"/>
            </a:endParaRPr>
          </a:p>
        </p:txBody>
      </p:sp>
      <p:sp>
        <p:nvSpPr>
          <p:cNvPr id="179202" name="Rectangle 3"/>
          <p:cNvSpPr>
            <a:spLocks noGrp="1" noChangeArrowheads="1"/>
          </p:cNvSpPr>
          <p:nvPr>
            <p:ph sz="half" idx="1"/>
          </p:nvPr>
        </p:nvSpPr>
        <p:spPr>
          <a:xfrm>
            <a:off x="323850" y="1628775"/>
            <a:ext cx="8208589" cy="576089"/>
          </a:xfrm>
        </p:spPr>
        <p:txBody>
          <a:bodyPr/>
          <a:lstStyle/>
          <a:p>
            <a:pPr>
              <a:buFont typeface="Wingdings" pitchFamily="2" charset="2"/>
              <a:buNone/>
            </a:pPr>
            <a:r>
              <a:rPr lang="zh-TW" altLang="zh-TW" sz="2400" b="1" dirty="0" smtClean="0">
                <a:latin typeface="標楷體" pitchFamily="65" charset="-120"/>
                <a:ea typeface="標楷體" pitchFamily="65" charset="-120"/>
              </a:rPr>
              <a:t>校內走廊</a:t>
            </a:r>
            <a:r>
              <a:rPr lang="zh-TW" altLang="en-US" sz="2400" b="1" dirty="0" smtClean="0">
                <a:latin typeface="標楷體" pitchFamily="65" charset="-120"/>
                <a:ea typeface="標楷體" pitchFamily="65" charset="-120"/>
              </a:rPr>
              <a:t>開關</a:t>
            </a:r>
            <a:r>
              <a:rPr lang="zh-TW" altLang="zh-TW" sz="2400" b="1" dirty="0" smtClean="0">
                <a:latin typeface="標楷體" pitchFamily="65" charset="-120"/>
                <a:ea typeface="標楷體" pitchFamily="65" charset="-120"/>
              </a:rPr>
              <a:t>及</a:t>
            </a:r>
            <a:r>
              <a:rPr lang="zh-TW" altLang="en-US" sz="2400" b="1" dirty="0" smtClean="0">
                <a:latin typeface="標楷體" pitchFamily="65" charset="-120"/>
                <a:ea typeface="標楷體" pitchFamily="65" charset="-120"/>
              </a:rPr>
              <a:t>牆面</a:t>
            </a:r>
            <a:r>
              <a:rPr lang="zh-TW" altLang="zh-TW" sz="2400" b="1" dirty="0" smtClean="0">
                <a:latin typeface="標楷體" pitchFamily="65" charset="-120"/>
                <a:ea typeface="標楷體" pitchFamily="65" charset="-120"/>
              </a:rPr>
              <a:t>等設置標誌，於大門口人車分道標線</a:t>
            </a:r>
          </a:p>
        </p:txBody>
      </p:sp>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8" y="2492896"/>
            <a:ext cx="3086100" cy="2996952"/>
          </a:xfrm>
          <a:prstGeom prst="rect">
            <a:avLst/>
          </a:prstGeom>
        </p:spPr>
      </p:pic>
      <p:pic>
        <p:nvPicPr>
          <p:cNvPr id="4" name="圖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84168" y="3284984"/>
            <a:ext cx="2786614" cy="3212976"/>
          </a:xfrm>
          <a:prstGeom prst="rect">
            <a:avLst/>
          </a:prstGeom>
        </p:spPr>
      </p:pic>
      <p:pic>
        <p:nvPicPr>
          <p:cNvPr id="5" name="圖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63888" y="3068960"/>
            <a:ext cx="2376264" cy="3168352"/>
          </a:xfrm>
          <a:prstGeom prst="rect">
            <a:avLst/>
          </a:prstGeo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6097" name="日期版面配置區 3"/>
          <p:cNvSpPr txBox="1">
            <a:spLocks noGrp="1"/>
          </p:cNvSpPr>
          <p:nvPr/>
        </p:nvSpPr>
        <p:spPr bwMode="auto">
          <a:xfrm>
            <a:off x="301625" y="6245225"/>
            <a:ext cx="2289175" cy="476250"/>
          </a:xfrm>
          <a:prstGeom prst="rect">
            <a:avLst/>
          </a:prstGeom>
          <a:noFill/>
          <a:ln w="9525">
            <a:noFill/>
            <a:miter lim="800000"/>
            <a:headEnd/>
            <a:tailEnd/>
          </a:ln>
        </p:spPr>
        <p:txBody>
          <a:bodyPr anchor="b"/>
          <a:lstStyle/>
          <a:p>
            <a:r>
              <a:rPr kumimoji="0" lang="en-US" altLang="zh-TW" sz="1200" dirty="0" smtClean="0">
                <a:latin typeface="Arial" charset="0"/>
              </a:rPr>
              <a:t>2024</a:t>
            </a:r>
            <a:r>
              <a:rPr kumimoji="0" lang="zh-TW" altLang="en-US" sz="1200" dirty="0" smtClean="0">
                <a:latin typeface="Arial" charset="0"/>
              </a:rPr>
              <a:t>年</a:t>
            </a:r>
            <a:r>
              <a:rPr kumimoji="0" lang="en-US" altLang="zh-TW" sz="1200" dirty="0" smtClean="0">
                <a:latin typeface="Arial" charset="0"/>
              </a:rPr>
              <a:t>4</a:t>
            </a:r>
            <a:r>
              <a:rPr kumimoji="0" lang="zh-TW" altLang="en-US" sz="1200" dirty="0" smtClean="0">
                <a:latin typeface="Arial" charset="0"/>
              </a:rPr>
              <a:t>月</a:t>
            </a:r>
            <a:r>
              <a:rPr kumimoji="0" lang="en-US" altLang="zh-TW" sz="1200" dirty="0" smtClean="0">
                <a:latin typeface="Arial" charset="0"/>
              </a:rPr>
              <a:t>26</a:t>
            </a:r>
            <a:r>
              <a:rPr kumimoji="0" lang="zh-TW" altLang="en-US" sz="1200" dirty="0" smtClean="0">
                <a:latin typeface="Arial" charset="0"/>
              </a:rPr>
              <a:t>日星期五</a:t>
            </a:r>
            <a:endParaRPr kumimoji="0" lang="zh-TW" altLang="zh-TW" sz="1200" dirty="0">
              <a:latin typeface="Arial" charset="0"/>
            </a:endParaRPr>
          </a:p>
        </p:txBody>
      </p:sp>
      <p:sp>
        <p:nvSpPr>
          <p:cNvPr id="6" name="WordArt 5"/>
          <p:cNvSpPr>
            <a:spLocks noChangeArrowheads="1" noChangeShapeType="1" noTextEdit="1"/>
          </p:cNvSpPr>
          <p:nvPr/>
        </p:nvSpPr>
        <p:spPr bwMode="auto">
          <a:xfrm>
            <a:off x="2411413" y="4797425"/>
            <a:ext cx="5562600" cy="1219200"/>
          </a:xfrm>
          <a:prstGeom prst="rect">
            <a:avLst/>
          </a:prstGeom>
        </p:spPr>
        <p:txBody>
          <a:bodyPr wrap="none" fromWordArt="1">
            <a:prstTxWarp prst="textPlain">
              <a:avLst>
                <a:gd name="adj" fmla="val 50000"/>
              </a:avLst>
            </a:prstTxWarp>
          </a:bodyPr>
          <a:lstStyle/>
          <a:p>
            <a:pPr algn="ctr"/>
            <a:r>
              <a:rPr lang="zh-TW" altLang="en-US" sz="4000" b="1" kern="1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latin typeface="標楷體"/>
                <a:ea typeface="標楷體"/>
              </a:rPr>
              <a:t>謝謝指教</a:t>
            </a:r>
          </a:p>
        </p:txBody>
      </p:sp>
      <p:pic>
        <p:nvPicPr>
          <p:cNvPr id="516104" name="圖片 13" descr="492ee2610b25f.gif"/>
          <p:cNvPicPr>
            <a:picLocks noChangeAspect="1"/>
          </p:cNvPicPr>
          <p:nvPr/>
        </p:nvPicPr>
        <p:blipFill>
          <a:blip r:embed="rId4" cstate="print"/>
          <a:srcRect/>
          <a:stretch>
            <a:fillRect/>
          </a:stretch>
        </p:blipFill>
        <p:spPr bwMode="auto">
          <a:xfrm>
            <a:off x="179388" y="4365625"/>
            <a:ext cx="2033587" cy="1800225"/>
          </a:xfrm>
          <a:prstGeom prst="rect">
            <a:avLst/>
          </a:prstGeom>
          <a:noFill/>
          <a:ln w="9525">
            <a:noFill/>
            <a:miter lim="800000"/>
            <a:headEnd/>
            <a:tailEnd/>
          </a:ln>
        </p:spPr>
      </p:pic>
      <p:pic>
        <p:nvPicPr>
          <p:cNvPr id="2" name="圖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5576" y="1955081"/>
            <a:ext cx="2153172" cy="2376264"/>
          </a:xfrm>
          <a:prstGeom prst="rect">
            <a:avLst/>
          </a:prstGeom>
        </p:spPr>
      </p:pic>
      <p:pic>
        <p:nvPicPr>
          <p:cNvPr id="3" name="圖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20272" y="2420887"/>
            <a:ext cx="1922518" cy="2214389"/>
          </a:xfrm>
          <a:prstGeom prst="rect">
            <a:avLst/>
          </a:prstGeom>
        </p:spPr>
      </p:pic>
      <p:pic>
        <p:nvPicPr>
          <p:cNvPr id="4" name="圖片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59832" y="908720"/>
            <a:ext cx="3816424" cy="3096344"/>
          </a:xfrm>
          <a:prstGeom prst="rect">
            <a:avLst/>
          </a:prstGeom>
        </p:spPr>
      </p:pic>
    </p:spTree>
  </p:cSld>
  <p:clrMapOvr>
    <a:masterClrMapping/>
  </p:clrMapOvr>
  <p:transition>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1187450" y="333375"/>
            <a:ext cx="7489825" cy="1223963"/>
          </a:xfrm>
          <a:prstGeom prst="rect">
            <a:avLst/>
          </a:prstGeom>
          <a:noFill/>
          <a:ln w="9525">
            <a:noFill/>
            <a:miter lim="800000"/>
            <a:headEnd/>
            <a:tailEnd/>
          </a:ln>
        </p:spPr>
        <p:txBody>
          <a:bodyPr anchor="ctr"/>
          <a:lstStyle/>
          <a:p>
            <a:pPr algn="ctr">
              <a:defRPr/>
            </a:pPr>
            <a:r>
              <a:rPr lang="zh-TW" altLang="zh-TW" sz="3800" b="1" dirty="0">
                <a:solidFill>
                  <a:srgbClr val="663300"/>
                </a:solidFill>
                <a:effectLst>
                  <a:outerShdw blurRad="38100" dist="38100" dir="2700000" algn="tl">
                    <a:srgbClr val="C0C0C0"/>
                  </a:outerShdw>
                </a:effectLst>
                <a:latin typeface="標楷體" pitchFamily="65" charset="-120"/>
                <a:ea typeface="標楷體" pitchFamily="65" charset="-120"/>
                <a:cs typeface="+mj-cs"/>
              </a:rPr>
              <a:t>鄰近的其他學校</a:t>
            </a:r>
            <a:endParaRPr lang="zh-TW" altLang="en-US" sz="3800" b="1" dirty="0">
              <a:solidFill>
                <a:srgbClr val="663300"/>
              </a:solidFill>
              <a:effectLst>
                <a:outerShdw blurRad="38100" dist="38100" dir="2700000" algn="tl">
                  <a:srgbClr val="C0C0C0"/>
                </a:outerShdw>
              </a:effectLst>
              <a:latin typeface="標楷體" pitchFamily="65" charset="-120"/>
              <a:ea typeface="標楷體" pitchFamily="65" charset="-120"/>
              <a:cs typeface="+mj-cs"/>
            </a:endParaRPr>
          </a:p>
        </p:txBody>
      </p:sp>
      <p:sp>
        <p:nvSpPr>
          <p:cNvPr id="27650" name="Rectangle 1"/>
          <p:cNvSpPr>
            <a:spLocks noChangeArrowheads="1"/>
          </p:cNvSpPr>
          <p:nvPr/>
        </p:nvSpPr>
        <p:spPr bwMode="auto">
          <a:xfrm>
            <a:off x="1403648" y="1988491"/>
            <a:ext cx="6480522" cy="461665"/>
          </a:xfrm>
          <a:prstGeom prst="rect">
            <a:avLst/>
          </a:prstGeom>
          <a:noFill/>
          <a:ln w="9525">
            <a:noFill/>
            <a:miter lim="800000"/>
            <a:headEnd/>
            <a:tailEnd/>
          </a:ln>
        </p:spPr>
        <p:txBody>
          <a:bodyPr wrap="square" anchor="ctr">
            <a:spAutoFit/>
          </a:bodyPr>
          <a:lstStyle/>
          <a:p>
            <a:pPr eaLnBrk="0" hangingPunct="0"/>
            <a:r>
              <a:rPr lang="zh-TW" altLang="en-US" sz="2400" b="1" dirty="0" smtClean="0">
                <a:solidFill>
                  <a:srgbClr val="9900CC"/>
                </a:solidFill>
                <a:latin typeface="華康儷楷書"/>
                <a:ea typeface="標楷體" pitchFamily="65" charset="-120"/>
                <a:cs typeface="Times New Roman" pitchFamily="18" charset="0"/>
              </a:rPr>
              <a:t>成功鎮內有新港國中、三民國小、成功國小</a:t>
            </a:r>
            <a:endParaRPr lang="zh-TW" altLang="en-US" sz="2400" b="1" dirty="0">
              <a:solidFill>
                <a:srgbClr val="9900CC"/>
              </a:solidFill>
              <a:latin typeface="華康儷楷書"/>
              <a:ea typeface="標楷體" pitchFamily="65" charset="-120"/>
              <a:cs typeface="Times New Roman" pitchFamily="18" charset="0"/>
            </a:endParaRPr>
          </a:p>
        </p:txBody>
      </p:sp>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45382"/>
            <a:ext cx="9144000" cy="5179955"/>
          </a:xfrm>
          <a:prstGeom prst="rect">
            <a:avLst/>
          </a:prstGeom>
          <a:solidFill>
            <a:srgbClr val="FFFF00"/>
          </a:solidFill>
        </p:spPr>
      </p:pic>
      <p:sp>
        <p:nvSpPr>
          <p:cNvPr id="4" name="圓角矩形圖說文字 3"/>
          <p:cNvSpPr/>
          <p:nvPr/>
        </p:nvSpPr>
        <p:spPr>
          <a:xfrm>
            <a:off x="251346" y="3501008"/>
            <a:ext cx="1584350" cy="750407"/>
          </a:xfrm>
          <a:prstGeom prst="wedgeRoundRectCallout">
            <a:avLst>
              <a:gd name="adj1" fmla="val -45685"/>
              <a:gd name="adj2" fmla="val 152647"/>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smtClean="0">
                <a:solidFill>
                  <a:srgbClr val="FF0000"/>
                </a:solidFill>
              </a:rPr>
              <a:t>三民國小</a:t>
            </a:r>
            <a:endParaRPr lang="zh-TW" altLang="en-US" b="1" dirty="0">
              <a:solidFill>
                <a:srgbClr val="FF0000"/>
              </a:solidFill>
            </a:endParaRPr>
          </a:p>
        </p:txBody>
      </p:sp>
      <p:sp>
        <p:nvSpPr>
          <p:cNvPr id="6" name="圓角矩形圖說文字 5"/>
          <p:cNvSpPr/>
          <p:nvPr/>
        </p:nvSpPr>
        <p:spPr>
          <a:xfrm>
            <a:off x="3779912" y="3601351"/>
            <a:ext cx="1872208" cy="563527"/>
          </a:xfrm>
          <a:prstGeom prst="wedgeRoundRectCallout">
            <a:avLst>
              <a:gd name="adj1" fmla="val -45685"/>
              <a:gd name="adj2" fmla="val 152647"/>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smtClean="0">
                <a:solidFill>
                  <a:srgbClr val="FF0000"/>
                </a:solidFill>
              </a:rPr>
              <a:t>新港國中</a:t>
            </a:r>
            <a:endParaRPr lang="zh-TW" altLang="en-US" b="1" dirty="0">
              <a:solidFill>
                <a:srgbClr val="FF0000"/>
              </a:solidFill>
            </a:endParaRPr>
          </a:p>
        </p:txBody>
      </p:sp>
      <p:sp>
        <p:nvSpPr>
          <p:cNvPr id="7" name="圓角矩形圖說文字 6"/>
          <p:cNvSpPr/>
          <p:nvPr/>
        </p:nvSpPr>
        <p:spPr>
          <a:xfrm>
            <a:off x="6156176" y="4725144"/>
            <a:ext cx="1584176" cy="720080"/>
          </a:xfrm>
          <a:prstGeom prst="wedgeRoundRectCallout">
            <a:avLst>
              <a:gd name="adj1" fmla="val 104598"/>
              <a:gd name="adj2" fmla="val -98196"/>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smtClean="0">
                <a:solidFill>
                  <a:srgbClr val="FF0000"/>
                </a:solidFill>
              </a:rPr>
              <a:t>成功國小</a:t>
            </a:r>
            <a:endParaRPr lang="zh-TW" altLang="en-US" b="1" dirty="0">
              <a:solidFill>
                <a:srgbClr val="FF0000"/>
              </a:solidFill>
            </a:endParaRPr>
          </a:p>
        </p:txBody>
      </p:sp>
      <p:sp>
        <p:nvSpPr>
          <p:cNvPr id="10" name="圓角矩形圖說文字 9"/>
          <p:cNvSpPr/>
          <p:nvPr/>
        </p:nvSpPr>
        <p:spPr>
          <a:xfrm>
            <a:off x="6156176" y="2385113"/>
            <a:ext cx="1872208" cy="1115895"/>
          </a:xfrm>
          <a:prstGeom prst="wedgeRoundRectCallout">
            <a:avLst>
              <a:gd name="adj1" fmla="val 44535"/>
              <a:gd name="adj2" fmla="val -67896"/>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solidFill>
                <a:srgbClr val="FF0000"/>
              </a:solidFill>
            </a:endParaRPr>
          </a:p>
        </p:txBody>
      </p:sp>
      <p:sp>
        <p:nvSpPr>
          <p:cNvPr id="5" name="矩形 4"/>
          <p:cNvSpPr/>
          <p:nvPr/>
        </p:nvSpPr>
        <p:spPr>
          <a:xfrm>
            <a:off x="6329263" y="2627339"/>
            <a:ext cx="1569660" cy="646331"/>
          </a:xfrm>
          <a:prstGeom prst="rect">
            <a:avLst/>
          </a:prstGeom>
        </p:spPr>
        <p:txBody>
          <a:bodyPr wrap="none">
            <a:spAutoFit/>
          </a:bodyPr>
          <a:lstStyle/>
          <a:p>
            <a:pPr algn="dist"/>
            <a:r>
              <a:rPr lang="zh-TW" altLang="en-US" b="1" dirty="0">
                <a:solidFill>
                  <a:srgbClr val="FF0000"/>
                </a:solidFill>
              </a:rPr>
              <a:t>國立成功</a:t>
            </a:r>
            <a:r>
              <a:rPr lang="zh-TW" altLang="en-US" b="1" dirty="0" smtClean="0">
                <a:solidFill>
                  <a:srgbClr val="FF0000"/>
                </a:solidFill>
              </a:rPr>
              <a:t>商業</a:t>
            </a:r>
            <a:endParaRPr lang="en-US" altLang="zh-TW" b="1" dirty="0" smtClean="0">
              <a:solidFill>
                <a:srgbClr val="FF0000"/>
              </a:solidFill>
            </a:endParaRPr>
          </a:p>
          <a:p>
            <a:pPr algn="dist"/>
            <a:r>
              <a:rPr lang="zh-TW" altLang="en-US" b="1" dirty="0" smtClean="0">
                <a:solidFill>
                  <a:srgbClr val="FF0000"/>
                </a:solidFill>
              </a:rPr>
              <a:t>水產</a:t>
            </a:r>
            <a:r>
              <a:rPr lang="zh-TW" altLang="en-US" b="1" dirty="0">
                <a:solidFill>
                  <a:srgbClr val="FF0000"/>
                </a:solidFill>
              </a:rPr>
              <a:t>職業學校</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idx="4294967295"/>
          </p:nvPr>
        </p:nvSpPr>
        <p:spPr>
          <a:xfrm>
            <a:off x="1042988" y="188913"/>
            <a:ext cx="7740650" cy="1412875"/>
          </a:xfrm>
        </p:spPr>
        <p:txBody>
          <a:bodyPr anchor="ctr"/>
          <a:lstStyle/>
          <a:p>
            <a:pPr algn="ctr" eaLnBrk="1" hangingPunct="1">
              <a:defRPr/>
            </a:pPr>
            <a:r>
              <a:rPr lang="zh-TW" altLang="en-US" sz="4400" b="1" dirty="0" smtClean="0">
                <a:solidFill>
                  <a:srgbClr val="663300"/>
                </a:solidFill>
                <a:effectLst>
                  <a:outerShdw blurRad="38100" dist="38100" dir="2700000" algn="tl">
                    <a:srgbClr val="C0C0C0"/>
                  </a:outerShdw>
                </a:effectLst>
                <a:latin typeface="標楷體" pitchFamily="65" charset="-120"/>
                <a:ea typeface="標楷體" pitchFamily="65" charset="-120"/>
              </a:rPr>
              <a:t>學年度班級數</a:t>
            </a:r>
          </a:p>
        </p:txBody>
      </p:sp>
      <p:sp>
        <p:nvSpPr>
          <p:cNvPr id="29699" name="日期版面配置區 4"/>
          <p:cNvSpPr txBox="1">
            <a:spLocks noGrp="1"/>
          </p:cNvSpPr>
          <p:nvPr/>
        </p:nvSpPr>
        <p:spPr bwMode="auto">
          <a:xfrm>
            <a:off x="301625" y="6245225"/>
            <a:ext cx="2289175" cy="476250"/>
          </a:xfrm>
          <a:prstGeom prst="rect">
            <a:avLst/>
          </a:prstGeom>
          <a:noFill/>
          <a:ln w="9525">
            <a:noFill/>
            <a:miter lim="800000"/>
            <a:headEnd/>
            <a:tailEnd/>
          </a:ln>
        </p:spPr>
        <p:txBody>
          <a:bodyPr/>
          <a:lstStyle/>
          <a:p>
            <a:fld id="{0DC6AE71-DAF9-46F0-9CC9-E966EA203F75}" type="datetime5">
              <a:rPr kumimoji="0" lang="zh-TW" altLang="en-US" sz="1400">
                <a:latin typeface="Arial" charset="0"/>
              </a:rPr>
              <a:pPr/>
              <a:t>2024年3月14日星期四</a:t>
            </a:fld>
            <a:endParaRPr kumimoji="0" lang="zh-TW" altLang="zh-TW" sz="1400">
              <a:latin typeface="Arial" charset="0"/>
            </a:endParaRPr>
          </a:p>
        </p:txBody>
      </p:sp>
      <p:sp>
        <p:nvSpPr>
          <p:cNvPr id="29700" name="頁尾版面配置區 5"/>
          <p:cNvSpPr txBox="1">
            <a:spLocks noGrp="1"/>
          </p:cNvSpPr>
          <p:nvPr/>
        </p:nvSpPr>
        <p:spPr bwMode="auto">
          <a:xfrm>
            <a:off x="3124200" y="6245225"/>
            <a:ext cx="2895600" cy="476250"/>
          </a:xfrm>
          <a:prstGeom prst="rect">
            <a:avLst/>
          </a:prstGeom>
          <a:noFill/>
          <a:ln w="9525">
            <a:noFill/>
            <a:miter lim="800000"/>
            <a:headEnd/>
            <a:tailEnd/>
          </a:ln>
        </p:spPr>
        <p:txBody>
          <a:bodyPr/>
          <a:lstStyle/>
          <a:p>
            <a:pPr algn="ctr"/>
            <a:fld id="{81827FED-F6FC-4668-9B14-937E2C11553A}" type="slidenum">
              <a:rPr kumimoji="0" lang="en-US" altLang="zh-TW" sz="1400">
                <a:latin typeface="Arial" charset="0"/>
              </a:rPr>
              <a:pPr algn="ctr"/>
              <a:t>7</a:t>
            </a:fld>
            <a:endParaRPr kumimoji="0" lang="en-US" altLang="zh-TW" sz="1400">
              <a:latin typeface="Arial" charset="0"/>
            </a:endParaRPr>
          </a:p>
        </p:txBody>
      </p:sp>
      <p:sp>
        <p:nvSpPr>
          <p:cNvPr id="2" name="矩形 1"/>
          <p:cNvSpPr/>
          <p:nvPr/>
        </p:nvSpPr>
        <p:spPr>
          <a:xfrm>
            <a:off x="899592" y="2060848"/>
            <a:ext cx="7848872" cy="3416320"/>
          </a:xfrm>
          <a:prstGeom prst="rect">
            <a:avLst/>
          </a:prstGeom>
        </p:spPr>
        <p:txBody>
          <a:bodyPr wrap="square">
            <a:spAutoFit/>
          </a:bodyPr>
          <a:lstStyle/>
          <a:p>
            <a:r>
              <a:rPr lang="zh-TW" altLang="en-US" sz="3600" b="1" dirty="0">
                <a:latin typeface="標楷體" pitchFamily="65" charset="-120"/>
                <a:ea typeface="標楷體" pitchFamily="65" charset="-120"/>
              </a:rPr>
              <a:t>目前全校計有</a:t>
            </a:r>
            <a:r>
              <a:rPr lang="en-US" altLang="zh-TW" sz="3600" b="1" dirty="0">
                <a:latin typeface="標楷體" pitchFamily="65" charset="-120"/>
                <a:ea typeface="標楷體" pitchFamily="65" charset="-120"/>
              </a:rPr>
              <a:t>12</a:t>
            </a:r>
            <a:r>
              <a:rPr lang="zh-TW" altLang="en-US" sz="3600" b="1" dirty="0">
                <a:latin typeface="標楷體" pitchFamily="65" charset="-120"/>
                <a:ea typeface="標楷體" pitchFamily="65" charset="-120"/>
              </a:rPr>
              <a:t>班，高一不分學程</a:t>
            </a:r>
            <a:r>
              <a:rPr lang="en-US" altLang="zh-TW" sz="3600" b="1" dirty="0">
                <a:latin typeface="標楷體" pitchFamily="65" charset="-120"/>
                <a:ea typeface="標楷體" pitchFamily="65" charset="-120"/>
              </a:rPr>
              <a:t>4</a:t>
            </a:r>
            <a:r>
              <a:rPr lang="zh-TW" altLang="en-US" sz="3600" b="1" dirty="0" smtClean="0">
                <a:latin typeface="標楷體" pitchFamily="65" charset="-120"/>
                <a:ea typeface="標楷體" pitchFamily="65" charset="-120"/>
              </a:rPr>
              <a:t>班。</a:t>
            </a:r>
            <a:endParaRPr lang="en-US" altLang="zh-TW" sz="3600" b="1" dirty="0" smtClean="0">
              <a:latin typeface="標楷體" pitchFamily="65" charset="-120"/>
              <a:ea typeface="標楷體" pitchFamily="65" charset="-120"/>
            </a:endParaRPr>
          </a:p>
          <a:p>
            <a:endParaRPr lang="en-US" altLang="zh-TW" sz="3600" b="1" dirty="0">
              <a:latin typeface="標楷體" pitchFamily="65" charset="-120"/>
              <a:ea typeface="標楷體" pitchFamily="65" charset="-120"/>
            </a:endParaRPr>
          </a:p>
          <a:p>
            <a:r>
              <a:rPr lang="zh-TW" altLang="en-US" sz="3600" b="1" dirty="0" smtClean="0">
                <a:latin typeface="標楷體" pitchFamily="65" charset="-120"/>
                <a:ea typeface="標楷體" pitchFamily="65" charset="-120"/>
              </a:rPr>
              <a:t>高</a:t>
            </a:r>
            <a:r>
              <a:rPr lang="zh-TW" altLang="en-US" sz="3600" b="1" dirty="0">
                <a:latin typeface="標楷體" pitchFamily="65" charset="-120"/>
                <a:ea typeface="標楷體" pitchFamily="65" charset="-120"/>
              </a:rPr>
              <a:t>二、高三共設置學術學程、商業服務、觀光事務、餐飲服務、資訊應用、水產養殖六大學程，實際開班五大專門學程，簡稱：商、觀、餐、資、養</a:t>
            </a:r>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2632" name="Group 56"/>
          <p:cNvGraphicFramePr>
            <a:graphicFrameLocks noGrp="1"/>
          </p:cNvGraphicFramePr>
          <p:nvPr>
            <p:extLst>
              <p:ext uri="{D42A27DB-BD31-4B8C-83A1-F6EECF244321}">
                <p14:modId xmlns:p14="http://schemas.microsoft.com/office/powerpoint/2010/main" val="2260267099"/>
              </p:ext>
            </p:extLst>
          </p:nvPr>
        </p:nvGraphicFramePr>
        <p:xfrm>
          <a:off x="250825" y="1700213"/>
          <a:ext cx="8569325" cy="4611690"/>
        </p:xfrm>
        <a:graphic>
          <a:graphicData uri="http://schemas.openxmlformats.org/drawingml/2006/table">
            <a:tbl>
              <a:tblPr/>
              <a:tblGrid>
                <a:gridCol w="700088"/>
                <a:gridCol w="1441450"/>
                <a:gridCol w="1152525"/>
                <a:gridCol w="1027112"/>
                <a:gridCol w="864096"/>
                <a:gridCol w="1017092"/>
                <a:gridCol w="1227137"/>
                <a:gridCol w="1139825"/>
              </a:tblGrid>
              <a:tr h="1458913">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zh-TW" sz="2500" b="1" i="0" u="none" strike="noStrike" cap="none" normalizeH="0" baseline="0" dirty="0" smtClean="0">
                          <a:ln>
                            <a:noFill/>
                          </a:ln>
                          <a:solidFill>
                            <a:srgbClr val="9900CC"/>
                          </a:solidFill>
                          <a:effectLst/>
                          <a:latin typeface="華康儷楷書"/>
                          <a:ea typeface="標楷體" pitchFamily="65" charset="-120"/>
                          <a:cs typeface="Times New Roman" pitchFamily="18" charset="0"/>
                        </a:rPr>
                        <a:t>交通工具</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zh-TW" sz="2500" b="1" i="0" u="none" strike="noStrike" cap="none" normalizeH="0" baseline="0" smtClean="0">
                          <a:ln>
                            <a:noFill/>
                          </a:ln>
                          <a:solidFill>
                            <a:srgbClr val="9900CC"/>
                          </a:solidFill>
                          <a:effectLst/>
                          <a:latin typeface="華康儷楷書"/>
                          <a:ea typeface="標楷體" pitchFamily="65" charset="-120"/>
                          <a:cs typeface="Times New Roman" pitchFamily="18" charset="0"/>
                        </a:rPr>
                        <a:t>搭乘大眾運輸</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zh-TW" sz="2500" b="1" i="0" u="none" strike="noStrike" cap="none" normalizeH="0" baseline="0" smtClean="0">
                          <a:ln>
                            <a:noFill/>
                          </a:ln>
                          <a:solidFill>
                            <a:srgbClr val="9900CC"/>
                          </a:solidFill>
                          <a:effectLst/>
                          <a:latin typeface="華康儷楷書"/>
                          <a:ea typeface="標楷體" pitchFamily="65" charset="-120"/>
                          <a:cs typeface="Times New Roman" pitchFamily="18" charset="0"/>
                        </a:rPr>
                        <a:t>自行</a:t>
                      </a:r>
                      <a:endParaRPr kumimoji="1" lang="en-US" altLang="zh-TW" sz="2500" b="1" i="0" u="none" strike="noStrike" cap="none" normalizeH="0" baseline="0" smtClean="0">
                        <a:ln>
                          <a:noFill/>
                        </a:ln>
                        <a:solidFill>
                          <a:srgbClr val="9900CC"/>
                        </a:solidFill>
                        <a:effectLst/>
                        <a:latin typeface="華康儷楷書"/>
                        <a:ea typeface="標楷體" pitchFamily="65" charset="-12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zh-TW" sz="2500" b="1" i="0" u="none" strike="noStrike" cap="none" normalizeH="0" baseline="0" smtClean="0">
                          <a:ln>
                            <a:noFill/>
                          </a:ln>
                          <a:solidFill>
                            <a:srgbClr val="9900CC"/>
                          </a:solidFill>
                          <a:effectLst/>
                          <a:latin typeface="華康儷楷書"/>
                          <a:ea typeface="標楷體" pitchFamily="65" charset="-120"/>
                          <a:cs typeface="Times New Roman" pitchFamily="18" charset="0"/>
                        </a:rPr>
                        <a:t>開車</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zh-TW" sz="2500" b="1" i="0" u="none" strike="noStrike" cap="none" normalizeH="0" baseline="0" smtClean="0">
                          <a:ln>
                            <a:noFill/>
                          </a:ln>
                          <a:solidFill>
                            <a:srgbClr val="9900CC"/>
                          </a:solidFill>
                          <a:effectLst/>
                          <a:latin typeface="華康儷楷書"/>
                          <a:ea typeface="標楷體" pitchFamily="65" charset="-120"/>
                          <a:cs typeface="Times New Roman" pitchFamily="18" charset="0"/>
                        </a:rPr>
                        <a:t>騎自行車</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zh-TW" sz="2500" b="1" i="0" u="none" strike="noStrike" cap="none" normalizeH="0" baseline="0" smtClean="0">
                          <a:ln>
                            <a:noFill/>
                          </a:ln>
                          <a:solidFill>
                            <a:srgbClr val="9900CC"/>
                          </a:solidFill>
                          <a:effectLst/>
                          <a:latin typeface="華康儷楷書"/>
                          <a:ea typeface="標楷體" pitchFamily="65" charset="-120"/>
                          <a:cs typeface="Times New Roman" pitchFamily="18" charset="0"/>
                        </a:rPr>
                        <a:t>騎乘機車</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zh-TW" sz="2500" b="1" i="0" u="none" strike="noStrike" cap="none" normalizeH="0" baseline="0" smtClean="0">
                          <a:ln>
                            <a:noFill/>
                          </a:ln>
                          <a:solidFill>
                            <a:srgbClr val="9900CC"/>
                          </a:solidFill>
                          <a:effectLst/>
                          <a:latin typeface="華康儷楷書"/>
                          <a:ea typeface="標楷體" pitchFamily="65" charset="-120"/>
                          <a:cs typeface="Times New Roman" pitchFamily="18" charset="0"/>
                        </a:rPr>
                        <a:t>步行</a:t>
                      </a:r>
                      <a:endParaRPr kumimoji="1" lang="en-US" altLang="zh-TW" sz="2500" b="1" i="0" u="none" strike="noStrike" cap="none" normalizeH="0" baseline="0" smtClean="0">
                        <a:ln>
                          <a:noFill/>
                        </a:ln>
                        <a:solidFill>
                          <a:srgbClr val="9900CC"/>
                        </a:solidFill>
                        <a:effectLst/>
                        <a:latin typeface="華康儷楷書"/>
                        <a:ea typeface="標楷體" pitchFamily="65" charset="-12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zh-TW" sz="2500" b="1" i="0" u="none" strike="noStrike" cap="none" normalizeH="0" baseline="0" smtClean="0">
                          <a:ln>
                            <a:noFill/>
                          </a:ln>
                          <a:solidFill>
                            <a:srgbClr val="9900CC"/>
                          </a:solidFill>
                          <a:effectLst/>
                          <a:latin typeface="華康儷楷書"/>
                          <a:ea typeface="標楷體" pitchFamily="65" charset="-120"/>
                          <a:cs typeface="Times New Roman" pitchFamily="18" charset="0"/>
                        </a:rPr>
                        <a:t>到校</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zh-TW" sz="2500" b="1" i="0" u="none" strike="noStrike" cap="none" normalizeH="0" baseline="0" smtClean="0">
                          <a:ln>
                            <a:noFill/>
                          </a:ln>
                          <a:solidFill>
                            <a:srgbClr val="9900CC"/>
                          </a:solidFill>
                          <a:effectLst/>
                          <a:latin typeface="華康儷楷書"/>
                          <a:ea typeface="標楷體" pitchFamily="65" charset="-120"/>
                          <a:cs typeface="Times New Roman" pitchFamily="18" charset="0"/>
                        </a:rPr>
                        <a:t>合計</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55638">
                <a:tc row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zh-TW" sz="2500" b="1" i="0" u="none" strike="noStrike" cap="none" normalizeH="0" baseline="0" smtClean="0">
                          <a:ln>
                            <a:noFill/>
                          </a:ln>
                          <a:solidFill>
                            <a:srgbClr val="9900CC"/>
                          </a:solidFill>
                          <a:effectLst/>
                          <a:latin typeface="華康儷楷書"/>
                          <a:ea typeface="標楷體" pitchFamily="65" charset="-120"/>
                          <a:cs typeface="Times New Roman" pitchFamily="18" charset="0"/>
                        </a:rPr>
                        <a:t>教</a:t>
                      </a:r>
                    </a:p>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zh-TW" sz="2500" b="1" i="0" u="none" strike="noStrike" cap="none" normalizeH="0" baseline="0" smtClean="0">
                          <a:ln>
                            <a:noFill/>
                          </a:ln>
                          <a:solidFill>
                            <a:srgbClr val="9900CC"/>
                          </a:solidFill>
                          <a:effectLst/>
                          <a:latin typeface="華康儷楷書"/>
                          <a:ea typeface="標楷體" pitchFamily="65" charset="-120"/>
                          <a:cs typeface="Times New Roman" pitchFamily="18" charset="0"/>
                        </a:rPr>
                        <a:t>職</a:t>
                      </a:r>
                    </a:p>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zh-TW" sz="2500" b="1" i="0" u="none" strike="noStrike" cap="none" normalizeH="0" baseline="0" smtClean="0">
                          <a:ln>
                            <a:noFill/>
                          </a:ln>
                          <a:solidFill>
                            <a:srgbClr val="9900CC"/>
                          </a:solidFill>
                          <a:effectLst/>
                          <a:latin typeface="華康儷楷書"/>
                          <a:ea typeface="標楷體" pitchFamily="65" charset="-120"/>
                          <a:cs typeface="Times New Roman" pitchFamily="18" charset="0"/>
                        </a:rPr>
                        <a:t>員</a:t>
                      </a:r>
                    </a:p>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zh-TW" sz="2500" b="1" i="0" u="none" strike="noStrike" cap="none" normalizeH="0" baseline="0" smtClean="0">
                          <a:ln>
                            <a:noFill/>
                          </a:ln>
                          <a:solidFill>
                            <a:srgbClr val="9900CC"/>
                          </a:solidFill>
                          <a:effectLst/>
                          <a:latin typeface="華康儷楷書"/>
                          <a:ea typeface="標楷體" pitchFamily="65" charset="-120"/>
                          <a:cs typeface="Times New Roman" pitchFamily="18" charset="0"/>
                        </a:rPr>
                        <a:t>工</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zh-TW" sz="2500" b="1" i="0" u="none" strike="noStrike" cap="none" normalizeH="0" baseline="0" smtClean="0">
                          <a:ln>
                            <a:noFill/>
                          </a:ln>
                          <a:solidFill>
                            <a:srgbClr val="9900CC"/>
                          </a:solidFill>
                          <a:effectLst/>
                          <a:latin typeface="華康儷楷書"/>
                          <a:ea typeface="標楷體" pitchFamily="65" charset="-120"/>
                          <a:cs typeface="Times New Roman" pitchFamily="18" charset="0"/>
                        </a:rPr>
                        <a:t>人數</a:t>
                      </a:r>
                      <a:r>
                        <a:rPr kumimoji="1" lang="en-US" altLang="zh-TW" sz="2500" b="1" i="0" u="none" strike="noStrike" cap="none" normalizeH="0" baseline="0" smtClean="0">
                          <a:ln>
                            <a:noFill/>
                          </a:ln>
                          <a:solidFill>
                            <a:srgbClr val="9900CC"/>
                          </a:solidFill>
                          <a:effectLst/>
                          <a:latin typeface="華康儷楷書"/>
                          <a:ea typeface="標楷體" pitchFamily="65" charset="-120"/>
                          <a:cs typeface="Times New Roman" pitchFamily="18" charset="0"/>
                        </a:rPr>
                        <a:t>(</a:t>
                      </a:r>
                      <a:r>
                        <a:rPr kumimoji="1" lang="zh-TW" altLang="zh-TW" sz="2500" b="1" i="0" u="none" strike="noStrike" cap="none" normalizeH="0" baseline="0" smtClean="0">
                          <a:ln>
                            <a:noFill/>
                          </a:ln>
                          <a:solidFill>
                            <a:srgbClr val="9900CC"/>
                          </a:solidFill>
                          <a:effectLst/>
                          <a:latin typeface="華康儷楷書"/>
                          <a:ea typeface="標楷體" pitchFamily="65" charset="-120"/>
                          <a:cs typeface="Times New Roman" pitchFamily="18" charset="0"/>
                        </a:rPr>
                        <a:t>人</a:t>
                      </a:r>
                      <a:r>
                        <a:rPr kumimoji="1" lang="en-US" altLang="zh-TW" sz="2500" b="1" i="0" u="none" strike="noStrike" cap="none" normalizeH="0" baseline="0" smtClean="0">
                          <a:ln>
                            <a:noFill/>
                          </a:ln>
                          <a:solidFill>
                            <a:srgbClr val="9900CC"/>
                          </a:solidFill>
                          <a:effectLst/>
                          <a:latin typeface="華康儷楷書"/>
                          <a:ea typeface="標楷體" pitchFamily="65" charset="-120"/>
                          <a:cs typeface="Times New Roman" pitchFamily="18" charset="0"/>
                        </a:rPr>
                        <a:t>)</a:t>
                      </a:r>
                      <a:endParaRPr kumimoji="1" lang="zh-TW" altLang="zh-TW" sz="2500" b="1" i="0" u="none" strike="noStrike" cap="none" normalizeH="0" baseline="0" smtClean="0">
                        <a:ln>
                          <a:noFill/>
                        </a:ln>
                        <a:solidFill>
                          <a:srgbClr val="9900CC"/>
                        </a:solidFill>
                        <a:effectLst/>
                        <a:latin typeface="華康儷楷書"/>
                        <a:ea typeface="標楷體" pitchFamily="65" charset="-120"/>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2500" b="1" i="0" u="none" strike="noStrike" cap="none" normalizeH="0" baseline="0" dirty="0" smtClean="0">
                          <a:ln>
                            <a:noFill/>
                          </a:ln>
                          <a:solidFill>
                            <a:srgbClr val="9900CC"/>
                          </a:solidFill>
                          <a:effectLst/>
                          <a:latin typeface="華康儷楷書"/>
                          <a:ea typeface="標楷體" pitchFamily="65" charset="-120"/>
                          <a:cs typeface="Times New Roman" pitchFamily="18" charset="0"/>
                        </a:rPr>
                        <a:t>2</a:t>
                      </a:r>
                      <a:endParaRPr kumimoji="1" lang="zh-TW" altLang="zh-TW" sz="2500" b="1" i="0" u="none" strike="noStrike" cap="none" normalizeH="0" baseline="0" dirty="0" smtClean="0">
                        <a:ln>
                          <a:noFill/>
                        </a:ln>
                        <a:solidFill>
                          <a:srgbClr val="9900CC"/>
                        </a:solidFill>
                        <a:effectLst/>
                        <a:latin typeface="華康儷楷書"/>
                        <a:ea typeface="標楷體" pitchFamily="65" charset="-120"/>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2500" b="1" i="0" u="none" strike="noStrike" cap="none" normalizeH="0" baseline="0" dirty="0" smtClean="0">
                          <a:ln>
                            <a:noFill/>
                          </a:ln>
                          <a:solidFill>
                            <a:srgbClr val="9900CC"/>
                          </a:solidFill>
                          <a:effectLst/>
                          <a:latin typeface="華康儷楷書"/>
                          <a:ea typeface="標楷體" pitchFamily="65" charset="-120"/>
                          <a:cs typeface="Times New Roman" pitchFamily="18" charset="0"/>
                        </a:rPr>
                        <a:t>36</a:t>
                      </a:r>
                      <a:endParaRPr kumimoji="1" lang="zh-TW" altLang="zh-TW" sz="2500" b="1" i="0" u="none" strike="noStrike" cap="none" normalizeH="0" baseline="0" dirty="0" smtClean="0">
                        <a:ln>
                          <a:noFill/>
                        </a:ln>
                        <a:solidFill>
                          <a:srgbClr val="9900CC"/>
                        </a:solidFill>
                        <a:effectLst/>
                        <a:latin typeface="華康儷楷書"/>
                        <a:ea typeface="標楷體" pitchFamily="65" charset="-120"/>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2500" b="1" i="0" u="none" strike="noStrike" cap="none" normalizeH="0" baseline="0" dirty="0" smtClean="0">
                          <a:ln>
                            <a:noFill/>
                          </a:ln>
                          <a:solidFill>
                            <a:srgbClr val="9900CC"/>
                          </a:solidFill>
                          <a:effectLst/>
                          <a:latin typeface="華康儷楷書"/>
                          <a:ea typeface="標楷體" pitchFamily="65" charset="-120"/>
                          <a:cs typeface="Times New Roman" pitchFamily="18" charset="0"/>
                        </a:rPr>
                        <a:t>0</a:t>
                      </a:r>
                      <a:endParaRPr kumimoji="1" lang="zh-TW" altLang="zh-TW" sz="2500" b="1" i="0" u="none" strike="noStrike" cap="none" normalizeH="0" baseline="0" dirty="0" smtClean="0">
                        <a:ln>
                          <a:noFill/>
                        </a:ln>
                        <a:solidFill>
                          <a:srgbClr val="9900CC"/>
                        </a:solidFill>
                        <a:effectLst/>
                        <a:latin typeface="華康儷楷書"/>
                        <a:ea typeface="標楷體" pitchFamily="65" charset="-120"/>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2500" b="1" i="0" u="none" strike="noStrike" cap="none" normalizeH="0" baseline="0" dirty="0" smtClean="0">
                          <a:ln>
                            <a:noFill/>
                          </a:ln>
                          <a:solidFill>
                            <a:srgbClr val="9900CC"/>
                          </a:solidFill>
                          <a:effectLst/>
                          <a:latin typeface="華康儷楷書"/>
                          <a:ea typeface="標楷體" pitchFamily="65" charset="-120"/>
                          <a:cs typeface="Times New Roman" pitchFamily="18" charset="0"/>
                        </a:rPr>
                        <a:t>32</a:t>
                      </a:r>
                      <a:endParaRPr kumimoji="1" lang="zh-TW" altLang="zh-TW" sz="2500" b="1" i="0" u="none" strike="noStrike" cap="none" normalizeH="0" baseline="0" dirty="0" smtClean="0">
                        <a:ln>
                          <a:noFill/>
                        </a:ln>
                        <a:solidFill>
                          <a:srgbClr val="9900CC"/>
                        </a:solidFill>
                        <a:effectLst/>
                        <a:latin typeface="華康儷楷書"/>
                        <a:ea typeface="標楷體" pitchFamily="65" charset="-120"/>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2500" b="1" i="0" u="none" strike="noStrike" cap="none" normalizeH="0" baseline="0" smtClean="0">
                          <a:ln>
                            <a:noFill/>
                          </a:ln>
                          <a:solidFill>
                            <a:srgbClr val="9900CC"/>
                          </a:solidFill>
                          <a:effectLst/>
                          <a:latin typeface="華康儷楷書"/>
                          <a:ea typeface="標楷體" pitchFamily="65" charset="-120"/>
                          <a:cs typeface="Times New Roman" pitchFamily="18" charset="0"/>
                        </a:rPr>
                        <a:t>2</a:t>
                      </a:r>
                      <a:endParaRPr kumimoji="1" lang="zh-TW" altLang="zh-TW" sz="2500" b="1" i="0" u="none" strike="noStrike" cap="none" normalizeH="0" baseline="0" smtClean="0">
                        <a:ln>
                          <a:noFill/>
                        </a:ln>
                        <a:solidFill>
                          <a:srgbClr val="9900CC"/>
                        </a:solidFill>
                        <a:effectLst/>
                        <a:latin typeface="華康儷楷書"/>
                        <a:ea typeface="標楷體" pitchFamily="65" charset="-120"/>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2500" b="1" i="0" u="none" strike="noStrike" cap="none" normalizeH="0" baseline="0" dirty="0" smtClean="0">
                          <a:ln>
                            <a:noFill/>
                          </a:ln>
                          <a:solidFill>
                            <a:srgbClr val="9900CC"/>
                          </a:solidFill>
                          <a:effectLst/>
                          <a:latin typeface="華康儷楷書"/>
                          <a:ea typeface="標楷體" pitchFamily="65" charset="-120"/>
                          <a:cs typeface="Times New Roman" pitchFamily="18" charset="0"/>
                        </a:rPr>
                        <a:t>72</a:t>
                      </a:r>
                      <a:endParaRPr kumimoji="1" lang="zh-TW" altLang="zh-TW" sz="2500" b="1" i="0" u="none" strike="noStrike" cap="none" normalizeH="0" baseline="0" dirty="0" smtClean="0">
                        <a:ln>
                          <a:noFill/>
                        </a:ln>
                        <a:solidFill>
                          <a:srgbClr val="9900CC"/>
                        </a:solidFill>
                        <a:effectLst/>
                        <a:latin typeface="華康儷楷書"/>
                        <a:ea typeface="標楷體" pitchFamily="65" charset="-120"/>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185863">
                <a:tc vMerge="1">
                  <a:txBody>
                    <a:bodyPr/>
                    <a:lstStyle/>
                    <a:p>
                      <a:endParaRPr lang="zh-TW" alt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zh-TW" sz="2500" b="1" i="0" u="none" strike="noStrike" cap="none" normalizeH="0" baseline="0" smtClean="0">
                          <a:ln>
                            <a:noFill/>
                          </a:ln>
                          <a:solidFill>
                            <a:srgbClr val="9900CC"/>
                          </a:solidFill>
                          <a:effectLst/>
                          <a:latin typeface="華康儷楷書"/>
                          <a:ea typeface="標楷體" pitchFamily="65" charset="-120"/>
                          <a:cs typeface="Times New Roman" pitchFamily="18" charset="0"/>
                        </a:rPr>
                        <a:t>比率</a:t>
                      </a:r>
                      <a:r>
                        <a:rPr kumimoji="1" lang="en-US" altLang="zh-TW" sz="2500" b="1" i="0" u="none" strike="noStrike" cap="none" normalizeH="0" baseline="0" smtClean="0">
                          <a:ln>
                            <a:noFill/>
                          </a:ln>
                          <a:solidFill>
                            <a:srgbClr val="9900CC"/>
                          </a:solidFill>
                          <a:effectLst/>
                          <a:latin typeface="華康儷楷書"/>
                          <a:ea typeface="標楷體" pitchFamily="65" charset="-120"/>
                          <a:cs typeface="Times New Roman" pitchFamily="18" charset="0"/>
                        </a:rPr>
                        <a:t>(</a:t>
                      </a:r>
                      <a:r>
                        <a:rPr kumimoji="1" lang="zh-TW" altLang="zh-TW" sz="2500" b="1" i="0" u="none" strike="noStrike" cap="none" normalizeH="0" baseline="0" smtClean="0">
                          <a:ln>
                            <a:noFill/>
                          </a:ln>
                          <a:solidFill>
                            <a:srgbClr val="9900CC"/>
                          </a:solidFill>
                          <a:effectLst/>
                          <a:latin typeface="華康儷楷書"/>
                          <a:ea typeface="標楷體" pitchFamily="65" charset="-120"/>
                          <a:cs typeface="Times New Roman" pitchFamily="18" charset="0"/>
                        </a:rPr>
                        <a:t>％</a:t>
                      </a:r>
                      <a:r>
                        <a:rPr kumimoji="1" lang="en-US" altLang="zh-TW" sz="2500" b="1" i="0" u="none" strike="noStrike" cap="none" normalizeH="0" baseline="0" smtClean="0">
                          <a:ln>
                            <a:noFill/>
                          </a:ln>
                          <a:solidFill>
                            <a:srgbClr val="9900CC"/>
                          </a:solidFill>
                          <a:effectLst/>
                          <a:latin typeface="華康儷楷書"/>
                          <a:ea typeface="標楷體" pitchFamily="65" charset="-120"/>
                          <a:cs typeface="Times New Roman" pitchFamily="18" charset="0"/>
                        </a:rPr>
                        <a:t>)</a:t>
                      </a:r>
                      <a:endParaRPr kumimoji="1" lang="zh-TW" altLang="zh-TW" sz="2500" b="1" i="0" u="none" strike="noStrike" cap="none" normalizeH="0" baseline="0" smtClean="0">
                        <a:ln>
                          <a:noFill/>
                        </a:ln>
                        <a:solidFill>
                          <a:srgbClr val="9900CC"/>
                        </a:solidFill>
                        <a:effectLst/>
                        <a:latin typeface="華康儷楷書"/>
                        <a:ea typeface="標楷體" pitchFamily="65" charset="-120"/>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2500" b="1" i="0" u="none" strike="noStrike" cap="none" normalizeH="0" baseline="0" dirty="0" smtClean="0">
                          <a:ln>
                            <a:noFill/>
                          </a:ln>
                          <a:solidFill>
                            <a:srgbClr val="9900CC"/>
                          </a:solidFill>
                          <a:effectLst/>
                          <a:latin typeface="華康儷楷書"/>
                          <a:ea typeface="標楷體" pitchFamily="65" charset="-120"/>
                          <a:cs typeface="Times New Roman" pitchFamily="18" charset="0"/>
                        </a:rPr>
                        <a:t>2</a:t>
                      </a:r>
                      <a:endParaRPr kumimoji="1" lang="zh-TW" altLang="zh-TW" sz="2500" b="1" i="0" u="none" strike="noStrike" cap="none" normalizeH="0" baseline="0" dirty="0" smtClean="0">
                        <a:ln>
                          <a:noFill/>
                        </a:ln>
                        <a:solidFill>
                          <a:srgbClr val="9900CC"/>
                        </a:solidFill>
                        <a:effectLst/>
                        <a:latin typeface="華康儷楷書"/>
                        <a:ea typeface="標楷體" pitchFamily="65" charset="-12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2500" b="1" i="0" u="none" strike="noStrike" cap="none" normalizeH="0" baseline="0" dirty="0" smtClean="0">
                          <a:ln>
                            <a:noFill/>
                          </a:ln>
                          <a:solidFill>
                            <a:srgbClr val="9900CC"/>
                          </a:solidFill>
                          <a:effectLst/>
                          <a:latin typeface="華康儷楷書"/>
                          <a:ea typeface="標楷體" pitchFamily="65" charset="-120"/>
                          <a:cs typeface="Times New Roman" pitchFamily="18" charset="0"/>
                        </a:rPr>
                        <a:t>51</a:t>
                      </a:r>
                      <a:endParaRPr kumimoji="1" lang="zh-TW" altLang="zh-TW" sz="2500" b="1" i="0" u="none" strike="noStrike" cap="none" normalizeH="0" baseline="0" dirty="0" smtClean="0">
                        <a:ln>
                          <a:noFill/>
                        </a:ln>
                        <a:solidFill>
                          <a:srgbClr val="9900CC"/>
                        </a:solidFill>
                        <a:effectLst/>
                        <a:latin typeface="華康儷楷書"/>
                        <a:ea typeface="標楷體" pitchFamily="65" charset="-12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2500" b="1" i="0" u="none" strike="noStrike" cap="none" normalizeH="0" baseline="0" dirty="0" smtClean="0">
                          <a:ln>
                            <a:noFill/>
                          </a:ln>
                          <a:solidFill>
                            <a:srgbClr val="9900CC"/>
                          </a:solidFill>
                          <a:effectLst/>
                          <a:latin typeface="華康儷楷書"/>
                          <a:ea typeface="標楷體" pitchFamily="65" charset="-120"/>
                          <a:cs typeface="Times New Roman" pitchFamily="18" charset="0"/>
                        </a:rPr>
                        <a:t>0</a:t>
                      </a:r>
                      <a:endParaRPr kumimoji="1" lang="zh-TW" altLang="zh-TW" sz="2500" b="1" i="0" u="none" strike="noStrike" cap="none" normalizeH="0" baseline="0" dirty="0" smtClean="0">
                        <a:ln>
                          <a:noFill/>
                        </a:ln>
                        <a:solidFill>
                          <a:srgbClr val="9900CC"/>
                        </a:solidFill>
                        <a:effectLst/>
                        <a:latin typeface="華康儷楷書"/>
                        <a:ea typeface="標楷體" pitchFamily="65" charset="-12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2500" b="1" i="0" u="none" strike="noStrike" cap="none" normalizeH="0" baseline="0" dirty="0" smtClean="0">
                          <a:ln>
                            <a:noFill/>
                          </a:ln>
                          <a:solidFill>
                            <a:srgbClr val="9900CC"/>
                          </a:solidFill>
                          <a:effectLst/>
                          <a:latin typeface="華康儷楷書"/>
                          <a:ea typeface="標楷體" pitchFamily="65" charset="-120"/>
                          <a:cs typeface="Times New Roman" pitchFamily="18" charset="0"/>
                        </a:rPr>
                        <a:t>45</a:t>
                      </a:r>
                      <a:endParaRPr kumimoji="1" lang="zh-TW" altLang="zh-TW" sz="2500" b="1" i="0" u="none" strike="noStrike" cap="none" normalizeH="0" baseline="0" dirty="0" smtClean="0">
                        <a:ln>
                          <a:noFill/>
                        </a:ln>
                        <a:solidFill>
                          <a:srgbClr val="9900CC"/>
                        </a:solidFill>
                        <a:effectLst/>
                        <a:latin typeface="華康儷楷書"/>
                        <a:ea typeface="標楷體" pitchFamily="65" charset="-12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2500" b="1" i="0" u="none" strike="noStrike" cap="none" normalizeH="0" baseline="0" dirty="0" smtClean="0">
                          <a:ln>
                            <a:noFill/>
                          </a:ln>
                          <a:solidFill>
                            <a:srgbClr val="9900CC"/>
                          </a:solidFill>
                          <a:effectLst/>
                          <a:latin typeface="華康儷楷書"/>
                          <a:ea typeface="標楷體" pitchFamily="65" charset="-120"/>
                          <a:cs typeface="Times New Roman" pitchFamily="18" charset="0"/>
                        </a:rPr>
                        <a:t>2</a:t>
                      </a:r>
                      <a:endParaRPr kumimoji="1" lang="zh-TW" altLang="zh-TW" sz="2500" b="1" i="0" u="none" strike="noStrike" cap="none" normalizeH="0" baseline="0" dirty="0" smtClean="0">
                        <a:ln>
                          <a:noFill/>
                        </a:ln>
                        <a:solidFill>
                          <a:srgbClr val="9900CC"/>
                        </a:solidFill>
                        <a:effectLst/>
                        <a:latin typeface="華康儷楷書"/>
                        <a:ea typeface="標楷體" pitchFamily="65" charset="-12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2500" b="1" i="0" u="none" strike="noStrike" cap="none" normalizeH="0" baseline="0" dirty="0" smtClean="0">
                          <a:ln>
                            <a:noFill/>
                          </a:ln>
                          <a:solidFill>
                            <a:srgbClr val="9900CC"/>
                          </a:solidFill>
                          <a:effectLst/>
                          <a:latin typeface="華康儷楷書"/>
                          <a:ea typeface="標楷體" pitchFamily="65" charset="-120"/>
                          <a:cs typeface="Times New Roman" pitchFamily="18" charset="0"/>
                        </a:rPr>
                        <a:t>100</a:t>
                      </a:r>
                      <a:endParaRPr kumimoji="1" lang="zh-TW" altLang="zh-TW" sz="2500" b="1" i="0" u="none" strike="noStrike" cap="none" normalizeH="0" baseline="0" dirty="0" smtClean="0">
                        <a:ln>
                          <a:noFill/>
                        </a:ln>
                        <a:solidFill>
                          <a:srgbClr val="9900CC"/>
                        </a:solidFill>
                        <a:effectLst/>
                        <a:latin typeface="華康儷楷書"/>
                        <a:ea typeface="標楷體" pitchFamily="65" charset="-12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r>
              <a:tr h="655638">
                <a:tc row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zh-TW" sz="2500" b="1" i="0" u="none" strike="noStrike" cap="none" normalizeH="0" baseline="0" smtClean="0">
                          <a:ln>
                            <a:noFill/>
                          </a:ln>
                          <a:solidFill>
                            <a:srgbClr val="9900CC"/>
                          </a:solidFill>
                          <a:effectLst/>
                          <a:latin typeface="華康儷楷書"/>
                          <a:ea typeface="標楷體" pitchFamily="65" charset="-120"/>
                          <a:cs typeface="Times New Roman" pitchFamily="18" charset="0"/>
                        </a:rPr>
                        <a:t>學</a:t>
                      </a:r>
                    </a:p>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zh-TW" sz="2500" b="1" i="0" u="none" strike="noStrike" cap="none" normalizeH="0" baseline="0" smtClean="0">
                          <a:ln>
                            <a:noFill/>
                          </a:ln>
                          <a:solidFill>
                            <a:srgbClr val="9900CC"/>
                          </a:solidFill>
                          <a:effectLst/>
                          <a:latin typeface="華康儷楷書"/>
                          <a:ea typeface="標楷體" pitchFamily="65" charset="-120"/>
                          <a:cs typeface="Times New Roman" pitchFamily="18" charset="0"/>
                        </a:rPr>
                        <a:t>生</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zh-TW" sz="2500" b="1" i="0" u="none" strike="noStrike" cap="none" normalizeH="0" baseline="0" smtClean="0">
                          <a:ln>
                            <a:noFill/>
                          </a:ln>
                          <a:solidFill>
                            <a:srgbClr val="9900CC"/>
                          </a:solidFill>
                          <a:effectLst/>
                          <a:latin typeface="華康儷楷書"/>
                          <a:ea typeface="標楷體" pitchFamily="65" charset="-120"/>
                          <a:cs typeface="Times New Roman" pitchFamily="18" charset="0"/>
                        </a:rPr>
                        <a:t>人數</a:t>
                      </a:r>
                      <a:r>
                        <a:rPr kumimoji="1" lang="en-US" altLang="zh-TW" sz="2500" b="1" i="0" u="none" strike="noStrike" cap="none" normalizeH="0" baseline="0" smtClean="0">
                          <a:ln>
                            <a:noFill/>
                          </a:ln>
                          <a:solidFill>
                            <a:srgbClr val="9900CC"/>
                          </a:solidFill>
                          <a:effectLst/>
                          <a:latin typeface="華康儷楷書"/>
                          <a:ea typeface="標楷體" pitchFamily="65" charset="-120"/>
                          <a:cs typeface="Times New Roman" pitchFamily="18" charset="0"/>
                        </a:rPr>
                        <a:t>(</a:t>
                      </a:r>
                      <a:r>
                        <a:rPr kumimoji="1" lang="zh-TW" altLang="zh-TW" sz="2500" b="1" i="0" u="none" strike="noStrike" cap="none" normalizeH="0" baseline="0" smtClean="0">
                          <a:ln>
                            <a:noFill/>
                          </a:ln>
                          <a:solidFill>
                            <a:srgbClr val="9900CC"/>
                          </a:solidFill>
                          <a:effectLst/>
                          <a:latin typeface="華康儷楷書"/>
                          <a:ea typeface="標楷體" pitchFamily="65" charset="-120"/>
                          <a:cs typeface="Times New Roman" pitchFamily="18" charset="0"/>
                        </a:rPr>
                        <a:t>人</a:t>
                      </a:r>
                      <a:r>
                        <a:rPr kumimoji="1" lang="en-US" altLang="zh-TW" sz="2500" b="1" i="0" u="none" strike="noStrike" cap="none" normalizeH="0" baseline="0" smtClean="0">
                          <a:ln>
                            <a:noFill/>
                          </a:ln>
                          <a:solidFill>
                            <a:srgbClr val="9900CC"/>
                          </a:solidFill>
                          <a:effectLst/>
                          <a:latin typeface="華康儷楷書"/>
                          <a:ea typeface="標楷體" pitchFamily="65" charset="-120"/>
                          <a:cs typeface="Times New Roman" pitchFamily="18" charset="0"/>
                        </a:rPr>
                        <a:t>)</a:t>
                      </a:r>
                      <a:endParaRPr kumimoji="1" lang="zh-TW" altLang="zh-TW" sz="2500" b="1" i="0" u="none" strike="noStrike" cap="none" normalizeH="0" baseline="0" smtClean="0">
                        <a:ln>
                          <a:noFill/>
                        </a:ln>
                        <a:solidFill>
                          <a:srgbClr val="9900CC"/>
                        </a:solidFill>
                        <a:effectLst/>
                        <a:latin typeface="華康儷楷書"/>
                        <a:ea typeface="標楷體" pitchFamily="65" charset="-120"/>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2500" b="1" i="0" u="none" strike="noStrike" cap="none" normalizeH="0" baseline="0" dirty="0" smtClean="0">
                          <a:ln>
                            <a:noFill/>
                          </a:ln>
                          <a:solidFill>
                            <a:srgbClr val="9900CC"/>
                          </a:solidFill>
                          <a:effectLst/>
                          <a:latin typeface="華康儷楷書"/>
                          <a:ea typeface="標楷體" pitchFamily="65" charset="-120"/>
                          <a:cs typeface="Times New Roman" pitchFamily="18" charset="0"/>
                        </a:rPr>
                        <a:t>55</a:t>
                      </a:r>
                      <a:endParaRPr kumimoji="1" lang="zh-TW" altLang="zh-TW" sz="2500" b="1" i="0" u="none" strike="noStrike" cap="none" normalizeH="0" baseline="0" dirty="0" smtClean="0">
                        <a:ln>
                          <a:noFill/>
                        </a:ln>
                        <a:solidFill>
                          <a:srgbClr val="9900CC"/>
                        </a:solidFill>
                        <a:effectLst/>
                        <a:latin typeface="華康儷楷書"/>
                        <a:ea typeface="標楷體" pitchFamily="65" charset="-120"/>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2500" b="1" i="0" u="none" strike="noStrike" cap="none" normalizeH="0" baseline="0" dirty="0" smtClean="0">
                          <a:ln>
                            <a:noFill/>
                          </a:ln>
                          <a:solidFill>
                            <a:srgbClr val="9900CC"/>
                          </a:solidFill>
                          <a:effectLst/>
                          <a:latin typeface="華康儷楷書"/>
                          <a:ea typeface="標楷體" pitchFamily="65" charset="-120"/>
                          <a:cs typeface="Times New Roman" pitchFamily="18" charset="0"/>
                        </a:rPr>
                        <a:t>0</a:t>
                      </a:r>
                      <a:endParaRPr kumimoji="1" lang="zh-TW" altLang="zh-TW" sz="2500" b="1" i="0" u="none" strike="noStrike" cap="none" normalizeH="0" baseline="0" dirty="0" smtClean="0">
                        <a:ln>
                          <a:noFill/>
                        </a:ln>
                        <a:solidFill>
                          <a:srgbClr val="9900CC"/>
                        </a:solidFill>
                        <a:effectLst/>
                        <a:latin typeface="華康儷楷書"/>
                        <a:ea typeface="標楷體" pitchFamily="65" charset="-120"/>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2500" b="1" i="0" u="none" strike="noStrike" cap="none" normalizeH="0" baseline="0" dirty="0" smtClean="0">
                          <a:ln>
                            <a:noFill/>
                          </a:ln>
                          <a:solidFill>
                            <a:srgbClr val="9900CC"/>
                          </a:solidFill>
                          <a:effectLst/>
                          <a:latin typeface="華康儷楷書"/>
                          <a:ea typeface="標楷體" pitchFamily="65" charset="-120"/>
                          <a:cs typeface="Times New Roman" pitchFamily="18" charset="0"/>
                        </a:rPr>
                        <a:t>2</a:t>
                      </a:r>
                      <a:endParaRPr kumimoji="1" lang="zh-TW" altLang="zh-TW" sz="2500" b="1" i="0" u="none" strike="noStrike" cap="none" normalizeH="0" baseline="0" dirty="0" smtClean="0">
                        <a:ln>
                          <a:noFill/>
                        </a:ln>
                        <a:solidFill>
                          <a:srgbClr val="9900CC"/>
                        </a:solidFill>
                        <a:effectLst/>
                        <a:latin typeface="華康儷楷書"/>
                        <a:ea typeface="標楷體" pitchFamily="65" charset="-120"/>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2500" b="1" i="0" u="none" strike="noStrike" cap="none" normalizeH="0" baseline="0" dirty="0" smtClean="0">
                          <a:ln>
                            <a:noFill/>
                          </a:ln>
                          <a:solidFill>
                            <a:srgbClr val="9900CC"/>
                          </a:solidFill>
                          <a:effectLst/>
                          <a:latin typeface="華康儷楷書"/>
                          <a:ea typeface="標楷體" pitchFamily="65" charset="-120"/>
                          <a:cs typeface="Times New Roman" pitchFamily="18" charset="0"/>
                        </a:rPr>
                        <a:t>3</a:t>
                      </a:r>
                      <a:endParaRPr kumimoji="1" lang="zh-TW" altLang="zh-TW" sz="2500" b="1" i="0" u="none" strike="noStrike" cap="none" normalizeH="0" baseline="0" dirty="0" smtClean="0">
                        <a:ln>
                          <a:noFill/>
                        </a:ln>
                        <a:solidFill>
                          <a:srgbClr val="9900CC"/>
                        </a:solidFill>
                        <a:effectLst/>
                        <a:latin typeface="華康儷楷書"/>
                        <a:ea typeface="標楷體" pitchFamily="65" charset="-120"/>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2500" b="1" i="0" u="none" strike="noStrike" cap="none" normalizeH="0" baseline="0" dirty="0" smtClean="0">
                          <a:ln>
                            <a:noFill/>
                          </a:ln>
                          <a:solidFill>
                            <a:srgbClr val="9900CC"/>
                          </a:solidFill>
                          <a:effectLst/>
                          <a:latin typeface="華康儷楷書"/>
                          <a:ea typeface="標楷體" pitchFamily="65" charset="-120"/>
                          <a:cs typeface="Times New Roman" pitchFamily="18" charset="0"/>
                        </a:rPr>
                        <a:t>42</a:t>
                      </a:r>
                      <a:endParaRPr kumimoji="1" lang="zh-TW" altLang="zh-TW" sz="2500" b="1" i="0" u="none" strike="noStrike" cap="none" normalizeH="0" baseline="0" dirty="0" smtClean="0">
                        <a:ln>
                          <a:noFill/>
                        </a:ln>
                        <a:solidFill>
                          <a:srgbClr val="9900CC"/>
                        </a:solidFill>
                        <a:effectLst/>
                        <a:latin typeface="華康儷楷書"/>
                        <a:ea typeface="標楷體" pitchFamily="65" charset="-120"/>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2500" b="1" i="0" u="none" strike="noStrike" cap="none" normalizeH="0" baseline="0" dirty="0" smtClean="0">
                          <a:ln>
                            <a:noFill/>
                          </a:ln>
                          <a:solidFill>
                            <a:srgbClr val="9900CC"/>
                          </a:solidFill>
                          <a:effectLst/>
                          <a:latin typeface="華康儷楷書"/>
                          <a:ea typeface="標楷體" pitchFamily="65" charset="-120"/>
                          <a:cs typeface="Times New Roman" pitchFamily="18" charset="0"/>
                        </a:rPr>
                        <a:t>102</a:t>
                      </a:r>
                      <a:endParaRPr kumimoji="1" lang="zh-TW" altLang="zh-TW" sz="2500" b="1" i="0" u="none" strike="noStrike" cap="none" normalizeH="0" baseline="0" dirty="0" smtClean="0">
                        <a:ln>
                          <a:noFill/>
                        </a:ln>
                        <a:solidFill>
                          <a:srgbClr val="9900CC"/>
                        </a:solidFill>
                        <a:effectLst/>
                        <a:latin typeface="華康儷楷書"/>
                        <a:ea typeface="標楷體" pitchFamily="65" charset="-120"/>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55638">
                <a:tc vMerge="1">
                  <a:txBody>
                    <a:bodyPr/>
                    <a:lstStyle/>
                    <a:p>
                      <a:endParaRPr lang="zh-TW" alt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zh-TW" sz="2500" b="1" i="0" u="none" strike="noStrike" cap="none" normalizeH="0" baseline="0" dirty="0" smtClean="0">
                          <a:ln>
                            <a:noFill/>
                          </a:ln>
                          <a:solidFill>
                            <a:srgbClr val="9900CC"/>
                          </a:solidFill>
                          <a:effectLst/>
                          <a:latin typeface="華康儷楷書"/>
                          <a:ea typeface="標楷體" pitchFamily="65" charset="-120"/>
                          <a:cs typeface="Times New Roman" pitchFamily="18" charset="0"/>
                        </a:rPr>
                        <a:t>比率</a:t>
                      </a:r>
                      <a:r>
                        <a:rPr kumimoji="1" lang="en-US" altLang="zh-TW" sz="2500" b="1" i="0" u="none" strike="noStrike" cap="none" normalizeH="0" baseline="0" dirty="0" smtClean="0">
                          <a:ln>
                            <a:noFill/>
                          </a:ln>
                          <a:solidFill>
                            <a:srgbClr val="9900CC"/>
                          </a:solidFill>
                          <a:effectLst/>
                          <a:latin typeface="華康儷楷書"/>
                          <a:ea typeface="標楷體" pitchFamily="65" charset="-120"/>
                          <a:cs typeface="Times New Roman" pitchFamily="18" charset="0"/>
                        </a:rPr>
                        <a:t>(</a:t>
                      </a:r>
                      <a:r>
                        <a:rPr kumimoji="1" lang="zh-TW" altLang="zh-TW" sz="2500" b="1" i="0" u="none" strike="noStrike" cap="none" normalizeH="0" baseline="0" dirty="0" smtClean="0">
                          <a:ln>
                            <a:noFill/>
                          </a:ln>
                          <a:solidFill>
                            <a:srgbClr val="9900CC"/>
                          </a:solidFill>
                          <a:effectLst/>
                          <a:latin typeface="華康儷楷書"/>
                          <a:ea typeface="標楷體" pitchFamily="65" charset="-120"/>
                          <a:cs typeface="Times New Roman" pitchFamily="18" charset="0"/>
                        </a:rPr>
                        <a:t>％</a:t>
                      </a:r>
                      <a:r>
                        <a:rPr kumimoji="1" lang="en-US" altLang="zh-TW" sz="2500" b="1" i="0" u="none" strike="noStrike" cap="none" normalizeH="0" baseline="0" dirty="0" smtClean="0">
                          <a:ln>
                            <a:noFill/>
                          </a:ln>
                          <a:solidFill>
                            <a:srgbClr val="9900CC"/>
                          </a:solidFill>
                          <a:effectLst/>
                          <a:latin typeface="華康儷楷書"/>
                          <a:ea typeface="標楷體" pitchFamily="65" charset="-120"/>
                          <a:cs typeface="Times New Roman" pitchFamily="18" charset="0"/>
                        </a:rPr>
                        <a:t>)</a:t>
                      </a:r>
                      <a:endParaRPr kumimoji="1" lang="zh-TW" altLang="zh-TW" sz="2500" b="1" i="0" u="none" strike="noStrike" cap="none" normalizeH="0" baseline="0" dirty="0" smtClean="0">
                        <a:ln>
                          <a:noFill/>
                        </a:ln>
                        <a:solidFill>
                          <a:srgbClr val="9900CC"/>
                        </a:solidFill>
                        <a:effectLst/>
                        <a:latin typeface="華康儷楷書"/>
                        <a:ea typeface="標楷體" pitchFamily="65" charset="-120"/>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2500" b="1" i="0" u="none" strike="noStrike" cap="none" normalizeH="0" baseline="0" dirty="0" smtClean="0">
                          <a:ln>
                            <a:noFill/>
                          </a:ln>
                          <a:solidFill>
                            <a:srgbClr val="9900CC"/>
                          </a:solidFill>
                          <a:effectLst/>
                          <a:latin typeface="華康儷楷書"/>
                          <a:ea typeface="標楷體" pitchFamily="65" charset="-120"/>
                          <a:cs typeface="Times New Roman" pitchFamily="18" charset="0"/>
                        </a:rPr>
                        <a:t>55</a:t>
                      </a:r>
                      <a:endParaRPr kumimoji="1" lang="zh-TW" altLang="zh-TW" sz="2500" b="1" i="0" u="none" strike="noStrike" cap="none" normalizeH="0" baseline="0" dirty="0" smtClean="0">
                        <a:ln>
                          <a:noFill/>
                        </a:ln>
                        <a:solidFill>
                          <a:srgbClr val="9900CC"/>
                        </a:solidFill>
                        <a:effectLst/>
                        <a:latin typeface="華康儷楷書"/>
                        <a:ea typeface="標楷體" pitchFamily="65" charset="-12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2500" b="1" i="0" u="none" strike="noStrike" cap="none" normalizeH="0" baseline="0" dirty="0" smtClean="0">
                          <a:ln>
                            <a:noFill/>
                          </a:ln>
                          <a:solidFill>
                            <a:srgbClr val="9900CC"/>
                          </a:solidFill>
                          <a:effectLst/>
                          <a:latin typeface="華康儷楷書"/>
                          <a:ea typeface="標楷體" pitchFamily="65" charset="-120"/>
                          <a:cs typeface="Times New Roman" pitchFamily="18" charset="0"/>
                        </a:rPr>
                        <a:t>0</a:t>
                      </a:r>
                      <a:endParaRPr kumimoji="1" lang="zh-TW" altLang="zh-TW" sz="2500" b="1" i="0" u="none" strike="noStrike" cap="none" normalizeH="0" baseline="0" dirty="0" smtClean="0">
                        <a:ln>
                          <a:noFill/>
                        </a:ln>
                        <a:solidFill>
                          <a:srgbClr val="9900CC"/>
                        </a:solidFill>
                        <a:effectLst/>
                        <a:latin typeface="華康儷楷書"/>
                        <a:ea typeface="標楷體" pitchFamily="65" charset="-12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2500" b="1" i="0" u="none" strike="noStrike" cap="none" normalizeH="0" baseline="0" dirty="0" smtClean="0">
                          <a:ln>
                            <a:noFill/>
                          </a:ln>
                          <a:solidFill>
                            <a:srgbClr val="9900CC"/>
                          </a:solidFill>
                          <a:effectLst/>
                          <a:latin typeface="華康儷楷書"/>
                          <a:ea typeface="標楷體" pitchFamily="65" charset="-120"/>
                          <a:cs typeface="Times New Roman" pitchFamily="18" charset="0"/>
                        </a:rPr>
                        <a:t>2</a:t>
                      </a:r>
                      <a:endParaRPr kumimoji="1" lang="zh-TW" altLang="zh-TW" sz="2500" b="1" i="0" u="none" strike="noStrike" cap="none" normalizeH="0" baseline="0" dirty="0" smtClean="0">
                        <a:ln>
                          <a:noFill/>
                        </a:ln>
                        <a:solidFill>
                          <a:srgbClr val="9900CC"/>
                        </a:solidFill>
                        <a:effectLst/>
                        <a:latin typeface="華康儷楷書"/>
                        <a:ea typeface="標楷體" pitchFamily="65" charset="-12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2500" b="1" i="0" u="none" strike="noStrike" cap="none" normalizeH="0" baseline="0" dirty="0" smtClean="0">
                          <a:ln>
                            <a:noFill/>
                          </a:ln>
                          <a:solidFill>
                            <a:srgbClr val="9900CC"/>
                          </a:solidFill>
                          <a:effectLst/>
                          <a:latin typeface="華康儷楷書"/>
                          <a:ea typeface="標楷體" pitchFamily="65" charset="-120"/>
                          <a:cs typeface="Times New Roman" pitchFamily="18" charset="0"/>
                        </a:rPr>
                        <a:t>3</a:t>
                      </a:r>
                      <a:endParaRPr kumimoji="1" lang="zh-TW" altLang="zh-TW" sz="2500" b="1" i="0" u="none" strike="noStrike" cap="none" normalizeH="0" baseline="0" dirty="0" smtClean="0">
                        <a:ln>
                          <a:noFill/>
                        </a:ln>
                        <a:solidFill>
                          <a:srgbClr val="9900CC"/>
                        </a:solidFill>
                        <a:effectLst/>
                        <a:latin typeface="華康儷楷書"/>
                        <a:ea typeface="標楷體" pitchFamily="65" charset="-12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2500" b="1" i="0" u="none" strike="noStrike" cap="none" normalizeH="0" baseline="0" dirty="0" smtClean="0">
                          <a:ln>
                            <a:noFill/>
                          </a:ln>
                          <a:solidFill>
                            <a:srgbClr val="9900CC"/>
                          </a:solidFill>
                          <a:effectLst/>
                          <a:latin typeface="華康儷楷書"/>
                          <a:ea typeface="標楷體" pitchFamily="65" charset="-120"/>
                          <a:cs typeface="Times New Roman" pitchFamily="18" charset="0"/>
                        </a:rPr>
                        <a:t>40</a:t>
                      </a:r>
                      <a:endParaRPr kumimoji="1" lang="zh-TW" altLang="zh-TW" sz="2500" b="1" i="0" u="none" strike="noStrike" cap="none" normalizeH="0" baseline="0" dirty="0" smtClean="0">
                        <a:ln>
                          <a:noFill/>
                        </a:ln>
                        <a:solidFill>
                          <a:srgbClr val="9900CC"/>
                        </a:solidFill>
                        <a:effectLst/>
                        <a:latin typeface="華康儷楷書"/>
                        <a:ea typeface="標楷體" pitchFamily="65" charset="-12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2500" b="1" i="0" u="none" strike="noStrike" cap="none" normalizeH="0" baseline="0" smtClean="0">
                          <a:ln>
                            <a:noFill/>
                          </a:ln>
                          <a:solidFill>
                            <a:srgbClr val="9900CC"/>
                          </a:solidFill>
                          <a:effectLst/>
                          <a:latin typeface="華康儷楷書"/>
                          <a:ea typeface="標楷體" pitchFamily="65" charset="-120"/>
                          <a:cs typeface="Times New Roman" pitchFamily="18" charset="0"/>
                        </a:rPr>
                        <a:t>100</a:t>
                      </a:r>
                      <a:endParaRPr kumimoji="1" lang="zh-TW" altLang="zh-TW" sz="2500" b="1" i="0" u="none" strike="noStrike" cap="none" normalizeH="0" baseline="0" smtClean="0">
                        <a:ln>
                          <a:noFill/>
                        </a:ln>
                        <a:solidFill>
                          <a:srgbClr val="9900CC"/>
                        </a:solidFill>
                        <a:effectLst/>
                        <a:latin typeface="華康儷楷書"/>
                        <a:ea typeface="標楷體" pitchFamily="65" charset="-12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3" name="Rectangle 2"/>
          <p:cNvSpPr txBox="1">
            <a:spLocks noChangeArrowheads="1"/>
          </p:cNvSpPr>
          <p:nvPr/>
        </p:nvSpPr>
        <p:spPr bwMode="auto">
          <a:xfrm>
            <a:off x="971550" y="404813"/>
            <a:ext cx="7561263" cy="1008062"/>
          </a:xfrm>
          <a:prstGeom prst="rect">
            <a:avLst/>
          </a:prstGeom>
          <a:noFill/>
          <a:ln w="9525">
            <a:noFill/>
            <a:miter lim="800000"/>
            <a:headEnd/>
            <a:tailEnd/>
          </a:ln>
        </p:spPr>
        <p:txBody>
          <a:bodyPr anchor="ctr"/>
          <a:lstStyle/>
          <a:p>
            <a:pPr algn="ctr">
              <a:defRPr/>
            </a:pPr>
            <a:r>
              <a:rPr lang="zh-TW" altLang="en-US" sz="4400" b="1">
                <a:solidFill>
                  <a:srgbClr val="663300"/>
                </a:solidFill>
                <a:effectLst>
                  <a:outerShdw blurRad="38100" dist="38100" dir="2700000" algn="tl">
                    <a:srgbClr val="C0C0C0"/>
                  </a:outerShdw>
                </a:effectLst>
                <a:latin typeface="標楷體" pitchFamily="65" charset="-120"/>
                <a:ea typeface="標楷體" pitchFamily="65" charset="-120"/>
              </a:rPr>
              <a:t>教職通勤及學生通學概況</a:t>
            </a:r>
            <a:r>
              <a:rPr lang="zh-TW" altLang="en-US" sz="4400" b="1">
                <a:solidFill>
                  <a:srgbClr val="0066CC"/>
                </a:solidFill>
                <a:effectLst>
                  <a:outerShdw blurRad="38100" dist="38100" dir="2700000" algn="tl">
                    <a:srgbClr val="C0C0C0"/>
                  </a:outerShdw>
                </a:effectLst>
                <a:latin typeface="標楷體" pitchFamily="65" charset="-120"/>
                <a:ea typeface="標楷體" pitchFamily="65" charset="-120"/>
              </a:rPr>
              <a:t> </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1331913" y="476250"/>
            <a:ext cx="6408737" cy="936625"/>
          </a:xfrm>
          <a:prstGeom prst="rect">
            <a:avLst/>
          </a:prstGeom>
          <a:noFill/>
          <a:ln w="9525">
            <a:noFill/>
            <a:miter lim="800000"/>
            <a:headEnd/>
            <a:tailEnd/>
          </a:ln>
        </p:spPr>
        <p:txBody>
          <a:bodyPr anchor="ctr"/>
          <a:lstStyle/>
          <a:p>
            <a:pPr algn="ctr">
              <a:defRPr/>
            </a:pPr>
            <a:r>
              <a:rPr lang="zh-TW" altLang="zh-TW" sz="4400" b="1" dirty="0">
                <a:solidFill>
                  <a:srgbClr val="663300"/>
                </a:solidFill>
                <a:effectLst>
                  <a:outerShdw blurRad="38100" dist="38100" dir="2700000" algn="tl">
                    <a:srgbClr val="C0C0C0"/>
                  </a:outerShdw>
                </a:effectLst>
                <a:latin typeface="標楷體" pitchFamily="65" charset="-120"/>
                <a:ea typeface="標楷體" pitchFamily="65" charset="-120"/>
              </a:rPr>
              <a:t>學生上放學值勤崗位圖</a:t>
            </a:r>
            <a:endParaRPr lang="zh-TW" altLang="en-US" sz="4400" b="1" dirty="0">
              <a:solidFill>
                <a:srgbClr val="663300"/>
              </a:solidFill>
              <a:effectLst>
                <a:outerShdw blurRad="38100" dist="38100" dir="2700000" algn="tl">
                  <a:srgbClr val="C0C0C0"/>
                </a:outerShdw>
              </a:effectLst>
              <a:latin typeface="標楷體" pitchFamily="65" charset="-120"/>
              <a:ea typeface="標楷體" pitchFamily="65" charset="-120"/>
            </a:endParaRPr>
          </a:p>
        </p:txBody>
      </p:sp>
      <p:pic>
        <p:nvPicPr>
          <p:cNvPr id="2" name="圖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3808" y="1580892"/>
            <a:ext cx="6048672" cy="4728428"/>
          </a:xfrm>
          <a:prstGeom prst="rect">
            <a:avLst/>
          </a:prstGeom>
        </p:spPr>
      </p:pic>
      <p:sp>
        <p:nvSpPr>
          <p:cNvPr id="4" name="文字方塊 3"/>
          <p:cNvSpPr txBox="1"/>
          <p:nvPr/>
        </p:nvSpPr>
        <p:spPr>
          <a:xfrm>
            <a:off x="755576" y="2852936"/>
            <a:ext cx="3312368" cy="2554545"/>
          </a:xfrm>
          <a:prstGeom prst="rect">
            <a:avLst/>
          </a:prstGeom>
          <a:solidFill>
            <a:srgbClr val="FFFF00"/>
          </a:solidFill>
        </p:spPr>
        <p:txBody>
          <a:bodyPr wrap="square" rtlCol="0">
            <a:spAutoFit/>
          </a:bodyPr>
          <a:lstStyle/>
          <a:p>
            <a:r>
              <a:rPr lang="zh-TW" altLang="en-US" sz="3200" b="1" dirty="0" smtClean="0">
                <a:solidFill>
                  <a:srgbClr val="FF0000"/>
                </a:solidFill>
                <a:latin typeface="標楷體" pitchFamily="65" charset="-120"/>
                <a:ea typeface="標楷體" pitchFamily="65" charset="-120"/>
              </a:rPr>
              <a:t>每日上、放學由學務處值勤人員及警衛負責大門口人車分流及交通車點名上車。</a:t>
            </a:r>
            <a:endParaRPr lang="zh-TW" altLang="en-US" sz="3200" b="1" dirty="0">
              <a:solidFill>
                <a:srgbClr val="FF0000"/>
              </a:solidFill>
              <a:latin typeface="標楷體" pitchFamily="65" charset="-120"/>
              <a:ea typeface="標楷體" pitchFamily="65" charset="-12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Eclipse">
  <a:themeElements>
    <a:clrScheme name="Eclipse 1">
      <a:dk1>
        <a:srgbClr val="000000"/>
      </a:dk1>
      <a:lt1>
        <a:srgbClr val="FFFFFF"/>
      </a:lt1>
      <a:dk2>
        <a:srgbClr val="006666"/>
      </a:dk2>
      <a:lt2>
        <a:srgbClr val="5F5F5F"/>
      </a:lt2>
      <a:accent1>
        <a:srgbClr val="33CCCC"/>
      </a:accent1>
      <a:accent2>
        <a:srgbClr val="99CCCC"/>
      </a:accent2>
      <a:accent3>
        <a:srgbClr val="FFFFFF"/>
      </a:accent3>
      <a:accent4>
        <a:srgbClr val="000000"/>
      </a:accent4>
      <a:accent5>
        <a:srgbClr val="ADE2E2"/>
      </a:accent5>
      <a:accent6>
        <a:srgbClr val="8AB9B9"/>
      </a:accent6>
      <a:hlink>
        <a:srgbClr val="006666"/>
      </a:hlink>
      <a:folHlink>
        <a:srgbClr val="B2B2B2"/>
      </a:folHlink>
    </a:clrScheme>
    <a:fontScheme name="Eclipse">
      <a:majorFont>
        <a:latin typeface="Arial"/>
        <a:ea typeface="新細明體"/>
        <a:cs typeface=""/>
      </a:majorFont>
      <a:minorFont>
        <a:latin typeface="Verdana"/>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clipse 1">
        <a:dk1>
          <a:srgbClr val="000000"/>
        </a:dk1>
        <a:lt1>
          <a:srgbClr val="FFFFFF"/>
        </a:lt1>
        <a:dk2>
          <a:srgbClr val="006666"/>
        </a:dk2>
        <a:lt2>
          <a:srgbClr val="5F5F5F"/>
        </a:lt2>
        <a:accent1>
          <a:srgbClr val="33CCCC"/>
        </a:accent1>
        <a:accent2>
          <a:srgbClr val="99CCCC"/>
        </a:accent2>
        <a:accent3>
          <a:srgbClr val="FFFFFF"/>
        </a:accent3>
        <a:accent4>
          <a:srgbClr val="000000"/>
        </a:accent4>
        <a:accent5>
          <a:srgbClr val="ADE2E2"/>
        </a:accent5>
        <a:accent6>
          <a:srgbClr val="8AB9B9"/>
        </a:accent6>
        <a:hlink>
          <a:srgbClr val="006666"/>
        </a:hlink>
        <a:folHlink>
          <a:srgbClr val="B2B2B2"/>
        </a:folHlink>
      </a:clrScheme>
      <a:clrMap bg1="lt1" tx1="dk1" bg2="lt2" tx2="dk2" accent1="accent1" accent2="accent2" accent3="accent3" accent4="accent4" accent5="accent5" accent6="accent6" hlink="hlink" folHlink="folHlink"/>
    </a:extraClrScheme>
    <a:extraClrScheme>
      <a:clrScheme name="Eclipse 2">
        <a:dk1>
          <a:srgbClr val="000000"/>
        </a:dk1>
        <a:lt1>
          <a:srgbClr val="FFFFFF"/>
        </a:lt1>
        <a:dk2>
          <a:srgbClr val="333366"/>
        </a:dk2>
        <a:lt2>
          <a:srgbClr val="5F5F5F"/>
        </a:lt2>
        <a:accent1>
          <a:srgbClr val="CC99FF"/>
        </a:accent1>
        <a:accent2>
          <a:srgbClr val="99CCCC"/>
        </a:accent2>
        <a:accent3>
          <a:srgbClr val="FFFFFF"/>
        </a:accent3>
        <a:accent4>
          <a:srgbClr val="000000"/>
        </a:accent4>
        <a:accent5>
          <a:srgbClr val="E2CAFF"/>
        </a:accent5>
        <a:accent6>
          <a:srgbClr val="8AB9B9"/>
        </a:accent6>
        <a:hlink>
          <a:srgbClr val="666699"/>
        </a:hlink>
        <a:folHlink>
          <a:srgbClr val="660066"/>
        </a:folHlink>
      </a:clrScheme>
      <a:clrMap bg1="lt1" tx1="dk1" bg2="lt2" tx2="dk2" accent1="accent1" accent2="accent2" accent3="accent3" accent4="accent4" accent5="accent5" accent6="accent6" hlink="hlink" folHlink="folHlink"/>
    </a:extraClrScheme>
    <a:extraClrScheme>
      <a:clrScheme name="Eclipse 3">
        <a:dk1>
          <a:srgbClr val="000000"/>
        </a:dk1>
        <a:lt1>
          <a:srgbClr val="FFFFFF"/>
        </a:lt1>
        <a:dk2>
          <a:srgbClr val="0000CC"/>
        </a:dk2>
        <a:lt2>
          <a:srgbClr val="434343"/>
        </a:lt2>
        <a:accent1>
          <a:srgbClr val="99CC00"/>
        </a:accent1>
        <a:accent2>
          <a:srgbClr val="FFCC00"/>
        </a:accent2>
        <a:accent3>
          <a:srgbClr val="FFFFFF"/>
        </a:accent3>
        <a:accent4>
          <a:srgbClr val="000000"/>
        </a:accent4>
        <a:accent5>
          <a:srgbClr val="CAE2AA"/>
        </a:accent5>
        <a:accent6>
          <a:srgbClr val="E7B900"/>
        </a:accent6>
        <a:hlink>
          <a:srgbClr val="FF0000"/>
        </a:hlink>
        <a:folHlink>
          <a:srgbClr val="808080"/>
        </a:folHlink>
      </a:clrScheme>
      <a:clrMap bg1="lt1" tx1="dk1" bg2="lt2" tx2="dk2" accent1="accent1" accent2="accent2" accent3="accent3" accent4="accent4" accent5="accent5" accent6="accent6" hlink="hlink" folHlink="folHlink"/>
    </a:extraClrScheme>
    <a:extraClrScheme>
      <a:clrScheme name="Eclipse 4">
        <a:dk1>
          <a:srgbClr val="000000"/>
        </a:dk1>
        <a:lt1>
          <a:srgbClr val="64AAAE"/>
        </a:lt1>
        <a:dk2>
          <a:srgbClr val="FFFFCC"/>
        </a:dk2>
        <a:lt2>
          <a:srgbClr val="5F5F5F"/>
        </a:lt2>
        <a:accent1>
          <a:srgbClr val="B4B1DB"/>
        </a:accent1>
        <a:accent2>
          <a:srgbClr val="61C1D7"/>
        </a:accent2>
        <a:accent3>
          <a:srgbClr val="B8D2D3"/>
        </a:accent3>
        <a:accent4>
          <a:srgbClr val="000000"/>
        </a:accent4>
        <a:accent5>
          <a:srgbClr val="D6D5EA"/>
        </a:accent5>
        <a:accent6>
          <a:srgbClr val="57AFC3"/>
        </a:accent6>
        <a:hlink>
          <a:srgbClr val="257177"/>
        </a:hlink>
        <a:folHlink>
          <a:srgbClr val="CCCCCC"/>
        </a:folHlink>
      </a:clrScheme>
      <a:clrMap bg1="lt1" tx1="dk1" bg2="lt2" tx2="dk2" accent1="accent1" accent2="accent2" accent3="accent3" accent4="accent4" accent5="accent5" accent6="accent6" hlink="hlink" folHlink="folHlink"/>
    </a:extraClrScheme>
    <a:extraClrScheme>
      <a:clrScheme name="Eclipse 5">
        <a:dk1>
          <a:srgbClr val="5F5F5F"/>
        </a:dk1>
        <a:lt1>
          <a:srgbClr val="F8F8F8"/>
        </a:lt1>
        <a:dk2>
          <a:srgbClr val="2A285A"/>
        </a:dk2>
        <a:lt2>
          <a:srgbClr val="FFFFFF"/>
        </a:lt2>
        <a:accent1>
          <a:srgbClr val="999966"/>
        </a:accent1>
        <a:accent2>
          <a:srgbClr val="8C8B9D"/>
        </a:accent2>
        <a:accent3>
          <a:srgbClr val="ACACB5"/>
        </a:accent3>
        <a:accent4>
          <a:srgbClr val="D4D4D4"/>
        </a:accent4>
        <a:accent5>
          <a:srgbClr val="CACAB8"/>
        </a:accent5>
        <a:accent6>
          <a:srgbClr val="7E7D8E"/>
        </a:accent6>
        <a:hlink>
          <a:srgbClr val="465174"/>
        </a:hlink>
        <a:folHlink>
          <a:srgbClr val="C0C0C0"/>
        </a:folHlink>
      </a:clrScheme>
      <a:clrMap bg1="dk2" tx1="lt1" bg2="dk1" tx2="lt2" accent1="accent1" accent2="accent2" accent3="accent3" accent4="accent4" accent5="accent5" accent6="accent6" hlink="hlink" folHlink="folHlink"/>
    </a:extraClrScheme>
    <a:extraClrScheme>
      <a:clrScheme name="Eclipse 6">
        <a:dk1>
          <a:srgbClr val="434343"/>
        </a:dk1>
        <a:lt1>
          <a:srgbClr val="FFFFFF"/>
        </a:lt1>
        <a:dk2>
          <a:srgbClr val="360404"/>
        </a:dk2>
        <a:lt2>
          <a:srgbClr val="FFFFFF"/>
        </a:lt2>
        <a:accent1>
          <a:srgbClr val="669900"/>
        </a:accent1>
        <a:accent2>
          <a:srgbClr val="CC6600"/>
        </a:accent2>
        <a:accent3>
          <a:srgbClr val="AEAAAA"/>
        </a:accent3>
        <a:accent4>
          <a:srgbClr val="DADADA"/>
        </a:accent4>
        <a:accent5>
          <a:srgbClr val="B8CAAA"/>
        </a:accent5>
        <a:accent6>
          <a:srgbClr val="B95C00"/>
        </a:accent6>
        <a:hlink>
          <a:srgbClr val="CC3300"/>
        </a:hlink>
        <a:folHlink>
          <a:srgbClr val="808080"/>
        </a:folHlink>
      </a:clrScheme>
      <a:clrMap bg1="dk2" tx1="lt1" bg2="dk1" tx2="lt2" accent1="accent1" accent2="accent2" accent3="accent3" accent4="accent4" accent5="accent5" accent6="accent6" hlink="hlink" folHlink="folHlink"/>
    </a:extraClrScheme>
    <a:extraClrScheme>
      <a:clrScheme name="Eclipse 7">
        <a:dk1>
          <a:srgbClr val="434343"/>
        </a:dk1>
        <a:lt1>
          <a:srgbClr val="FFFFFF"/>
        </a:lt1>
        <a:dk2>
          <a:srgbClr val="000000"/>
        </a:dk2>
        <a:lt2>
          <a:srgbClr val="8285FE"/>
        </a:lt2>
        <a:accent1>
          <a:srgbClr val="669900"/>
        </a:accent1>
        <a:accent2>
          <a:srgbClr val="9900FF"/>
        </a:accent2>
        <a:accent3>
          <a:srgbClr val="AAAAAA"/>
        </a:accent3>
        <a:accent4>
          <a:srgbClr val="DADADA"/>
        </a:accent4>
        <a:accent5>
          <a:srgbClr val="B8CAAA"/>
        </a:accent5>
        <a:accent6>
          <a:srgbClr val="8A00E7"/>
        </a:accent6>
        <a:hlink>
          <a:srgbClr val="6600CC"/>
        </a:hlink>
        <a:folHlink>
          <a:srgbClr val="808080"/>
        </a:folHlink>
      </a:clrScheme>
      <a:clrMap bg1="dk2" tx1="lt1" bg2="dk1" tx2="lt2" accent1="accent1" accent2="accent2" accent3="accent3" accent4="accent4" accent5="accent5" accent6="accent6" hlink="hlink" folHlink="folHlink"/>
    </a:extraClrScheme>
    <a:extraClrScheme>
      <a:clrScheme name="Eclipse 8">
        <a:dk1>
          <a:srgbClr val="434343"/>
        </a:dk1>
        <a:lt1>
          <a:srgbClr val="FFFFFF"/>
        </a:lt1>
        <a:dk2>
          <a:srgbClr val="000000"/>
        </a:dk2>
        <a:lt2>
          <a:srgbClr val="0066FF"/>
        </a:lt2>
        <a:accent1>
          <a:srgbClr val="339966"/>
        </a:accent1>
        <a:accent2>
          <a:srgbClr val="FFCC00"/>
        </a:accent2>
        <a:accent3>
          <a:srgbClr val="AAAAAA"/>
        </a:accent3>
        <a:accent4>
          <a:srgbClr val="DADADA"/>
        </a:accent4>
        <a:accent5>
          <a:srgbClr val="ADCAB8"/>
        </a:accent5>
        <a:accent6>
          <a:srgbClr val="E7B900"/>
        </a:accent6>
        <a:hlink>
          <a:srgbClr val="CC0000"/>
        </a:hlink>
        <a:folHlink>
          <a:srgbClr val="808080"/>
        </a:folHlink>
      </a:clrScheme>
      <a:clrMap bg1="dk2" tx1="lt1" bg2="dk1" tx2="lt2" accent1="accent1" accent2="accent2" accent3="accent3" accent4="accent4" accent5="accent5" accent6="accent6" hlink="hlink" folHlink="folHlink"/>
    </a:extraClrScheme>
    <a:extraClrScheme>
      <a:clrScheme name="Eclipse 9">
        <a:dk1>
          <a:srgbClr val="333300"/>
        </a:dk1>
        <a:lt1>
          <a:srgbClr val="FFFFFF"/>
        </a:lt1>
        <a:dk2>
          <a:srgbClr val="669900"/>
        </a:dk2>
        <a:lt2>
          <a:srgbClr val="FFFFCC"/>
        </a:lt2>
        <a:accent1>
          <a:srgbClr val="CCCC00"/>
        </a:accent1>
        <a:accent2>
          <a:srgbClr val="99CC00"/>
        </a:accent2>
        <a:accent3>
          <a:srgbClr val="B8CAAA"/>
        </a:accent3>
        <a:accent4>
          <a:srgbClr val="DADADA"/>
        </a:accent4>
        <a:accent5>
          <a:srgbClr val="E2E2AA"/>
        </a:accent5>
        <a:accent6>
          <a:srgbClr val="8AB900"/>
        </a:accent6>
        <a:hlink>
          <a:srgbClr val="336600"/>
        </a:hlink>
        <a:folHlink>
          <a:srgbClr val="FFFF66"/>
        </a:folHlink>
      </a:clrScheme>
      <a:clrMap bg1="dk2" tx1="lt1" bg2="dk1" tx2="lt2" accent1="accent1" accent2="accent2" accent3="accent3" accent4="accent4" accent5="accent5" accent6="accent6" hlink="hlink" folHlink="folHlink"/>
    </a:extraClrScheme>
    <a:extraClrScheme>
      <a:clrScheme name="Eclipse 10">
        <a:dk1>
          <a:srgbClr val="333333"/>
        </a:dk1>
        <a:lt1>
          <a:srgbClr val="FFFFCC"/>
        </a:lt1>
        <a:dk2>
          <a:srgbClr val="660000"/>
        </a:dk2>
        <a:lt2>
          <a:srgbClr val="CCCCCC"/>
        </a:lt2>
        <a:accent1>
          <a:srgbClr val="FF6600"/>
        </a:accent1>
        <a:accent2>
          <a:srgbClr val="CC3300"/>
        </a:accent2>
        <a:accent3>
          <a:srgbClr val="B8AAAA"/>
        </a:accent3>
        <a:accent4>
          <a:srgbClr val="DADAAE"/>
        </a:accent4>
        <a:accent5>
          <a:srgbClr val="FFB8AA"/>
        </a:accent5>
        <a:accent6>
          <a:srgbClr val="B92D00"/>
        </a:accent6>
        <a:hlink>
          <a:srgbClr val="9900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Eclipse 1">
    <a:dk1>
      <a:srgbClr val="000000"/>
    </a:dk1>
    <a:lt1>
      <a:srgbClr val="FFFFFF"/>
    </a:lt1>
    <a:dk2>
      <a:srgbClr val="006666"/>
    </a:dk2>
    <a:lt2>
      <a:srgbClr val="5F5F5F"/>
    </a:lt2>
    <a:accent1>
      <a:srgbClr val="33CCCC"/>
    </a:accent1>
    <a:accent2>
      <a:srgbClr val="99CCCC"/>
    </a:accent2>
    <a:accent3>
      <a:srgbClr val="FFFFFF"/>
    </a:accent3>
    <a:accent4>
      <a:srgbClr val="000000"/>
    </a:accent4>
    <a:accent5>
      <a:srgbClr val="ADE2E2"/>
    </a:accent5>
    <a:accent6>
      <a:srgbClr val="8AB9B9"/>
    </a:accent6>
    <a:hlink>
      <a:srgbClr val="006666"/>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
  <TotalTime>4929</TotalTime>
  <Words>1826</Words>
  <Application>Microsoft Office PowerPoint</Application>
  <PresentationFormat>如螢幕大小 (4:3)</PresentationFormat>
  <Paragraphs>291</Paragraphs>
  <Slides>51</Slides>
  <Notes>51</Notes>
  <HiddenSlides>0</HiddenSlides>
  <MMClips>0</MMClips>
  <ScaleCrop>false</ScaleCrop>
  <HeadingPairs>
    <vt:vector size="4" baseType="variant">
      <vt:variant>
        <vt:lpstr>佈景主題</vt:lpstr>
      </vt:variant>
      <vt:variant>
        <vt:i4>1</vt:i4>
      </vt:variant>
      <vt:variant>
        <vt:lpstr>投影片標題</vt:lpstr>
      </vt:variant>
      <vt:variant>
        <vt:i4>51</vt:i4>
      </vt:variant>
    </vt:vector>
  </HeadingPairs>
  <TitlesOfParts>
    <vt:vector size="52" baseType="lpstr">
      <vt:lpstr>Eclipse</vt:lpstr>
      <vt:lpstr>國立成功商業水產職業學校</vt:lpstr>
      <vt:lpstr>PowerPoint 簡報</vt:lpstr>
      <vt:lpstr>學校現況及環境簡介</vt:lpstr>
      <vt:lpstr>學校位置</vt:lpstr>
      <vt:lpstr>PowerPoint 簡報</vt:lpstr>
      <vt:lpstr>PowerPoint 簡報</vt:lpstr>
      <vt:lpstr>學年度班級數</vt:lpstr>
      <vt:lpstr>PowerPoint 簡報</vt:lpstr>
      <vt:lpstr>PowerPoint 簡報</vt:lpstr>
      <vt:lpstr>PowerPoint 簡報</vt:lpstr>
      <vt:lpstr>PowerPoint 簡報</vt:lpstr>
      <vt:lpstr>PowerPoint 簡報</vt:lpstr>
      <vt:lpstr>結合相關單位協力合作持續改善交通狀況</vt:lpstr>
      <vt:lpstr>結合相關單位協力合作持續改善交通狀況</vt:lpstr>
      <vt:lpstr>PowerPoint 簡報</vt:lpstr>
      <vt:lpstr>規劃周全的標誌、標線，落實行的安全</vt:lpstr>
      <vt:lpstr>PowerPoint 簡報</vt:lpstr>
      <vt:lpstr>規劃周全的標誌、標線，落實行的安全</vt:lpstr>
      <vt:lpstr>壹.組織與計畫執行</vt:lpstr>
      <vt:lpstr>壹.組織與計畫執行</vt:lpstr>
      <vt:lpstr>壹.組織與計畫執行</vt:lpstr>
      <vt:lpstr>壹.組織與計畫執行</vt:lpstr>
      <vt:lpstr>壹.組織與計畫執行</vt:lpstr>
      <vt:lpstr>壹.組織與計畫執行</vt:lpstr>
      <vt:lpstr>壹.組織與計畫執行</vt:lpstr>
      <vt:lpstr>壹.組織與計畫執行</vt:lpstr>
      <vt:lpstr>壹.組織與計畫執行</vt:lpstr>
      <vt:lpstr>壹.組織與計畫執行</vt:lpstr>
      <vt:lpstr>貳.教學與輔導</vt:lpstr>
      <vt:lpstr>貳.教學與輔導</vt:lpstr>
      <vt:lpstr>貳.教學與活動</vt:lpstr>
      <vt:lpstr>貳.教學與活動</vt:lpstr>
      <vt:lpstr>貳.教學與輔導</vt:lpstr>
      <vt:lpstr>交通安全列入彈性課程選修融入教學</vt:lpstr>
      <vt:lpstr>貳.教學與輔導</vt:lpstr>
      <vt:lpstr>貳.教學與輔導</vt:lpstr>
      <vt:lpstr>貳.教學與輔導</vt:lpstr>
      <vt:lpstr>貳.教學與活動</vt:lpstr>
      <vt:lpstr>貳.教學與活動</vt:lpstr>
      <vt:lpstr>貳.教學與活動</vt:lpstr>
      <vt:lpstr>貳.教學與活動</vt:lpstr>
      <vt:lpstr>貳.教學與活動</vt:lpstr>
      <vt:lpstr>貳.教學與活動</vt:lpstr>
      <vt:lpstr>       參.創新措施與優良事蹟</vt:lpstr>
      <vt:lpstr>       參.創新措施與優良事蹟</vt:lpstr>
      <vt:lpstr>       參.創新措施與優良事蹟</vt:lpstr>
      <vt:lpstr>       參.創新措施與優良事蹟</vt:lpstr>
      <vt:lpstr>PowerPoint 簡報</vt:lpstr>
      <vt:lpstr>       參.創新措施與優良事蹟</vt:lpstr>
      <vt:lpstr>        參.創新措施與優良事蹟 </vt:lpstr>
      <vt:lpstr>PowerPoint 簡報</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高雄市立光華國中 101年度交通安全教育評鑑</dc:title>
  <dc:creator>HOME</dc:creator>
  <cp:lastModifiedBy>admin</cp:lastModifiedBy>
  <cp:revision>520</cp:revision>
  <dcterms:created xsi:type="dcterms:W3CDTF">2012-08-02T02:45:10Z</dcterms:created>
  <dcterms:modified xsi:type="dcterms:W3CDTF">2024-03-14T00:17:40Z</dcterms:modified>
</cp:coreProperties>
</file>